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454" r:id="rId3"/>
    <p:sldId id="452" r:id="rId4"/>
    <p:sldId id="257" r:id="rId5"/>
    <p:sldId id="258" r:id="rId6"/>
    <p:sldId id="259" r:id="rId7"/>
    <p:sldId id="260" r:id="rId8"/>
    <p:sldId id="453" r:id="rId9"/>
    <p:sldId id="261" r:id="rId10"/>
    <p:sldId id="262" r:id="rId11"/>
    <p:sldId id="263" r:id="rId12"/>
    <p:sldId id="265" r:id="rId13"/>
    <p:sldId id="266" r:id="rId14"/>
    <p:sldId id="267" r:id="rId15"/>
    <p:sldId id="293" r:id="rId16"/>
    <p:sldId id="451" r:id="rId17"/>
    <p:sldId id="291" r:id="rId18"/>
    <p:sldId id="292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4" r:id="rId35"/>
    <p:sldId id="285" r:id="rId36"/>
    <p:sldId id="286" r:id="rId37"/>
    <p:sldId id="287" r:id="rId38"/>
    <p:sldId id="288" r:id="rId39"/>
    <p:sldId id="289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55D6FB-C370-46D0-BB74-3CFCC7F0DE1C}" v="8" dt="2024-02-26T16:25:56.2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74429" autoAdjust="0"/>
  </p:normalViewPr>
  <p:slideViewPr>
    <p:cSldViewPr>
      <p:cViewPr varScale="1">
        <p:scale>
          <a:sx n="41" d="100"/>
          <a:sy n="41" d="100"/>
        </p:scale>
        <p:origin x="194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idana Karibayeva" userId="4b469565f635107c" providerId="LiveId" clId="{4955D6FB-C370-46D0-BB74-3CFCC7F0DE1C}"/>
    <pc:docChg chg="undo custSel addSld delSld modSld sldOrd">
      <pc:chgData name="Aidana Karibayeva" userId="4b469565f635107c" providerId="LiveId" clId="{4955D6FB-C370-46D0-BB74-3CFCC7F0DE1C}" dt="2024-02-28T04:27:39.033" v="931" actId="6549"/>
      <pc:docMkLst>
        <pc:docMk/>
      </pc:docMkLst>
      <pc:sldChg chg="modSp mod modNotesTx">
        <pc:chgData name="Aidana Karibayeva" userId="4b469565f635107c" providerId="LiveId" clId="{4955D6FB-C370-46D0-BB74-3CFCC7F0DE1C}" dt="2024-02-28T04:27:39.033" v="931" actId="6549"/>
        <pc:sldMkLst>
          <pc:docMk/>
          <pc:sldMk cId="0" sldId="257"/>
        </pc:sldMkLst>
        <pc:spChg chg="mod">
          <ac:chgData name="Aidana Karibayeva" userId="4b469565f635107c" providerId="LiveId" clId="{4955D6FB-C370-46D0-BB74-3CFCC7F0DE1C}" dt="2024-02-26T16:38:50.079" v="859" actId="20577"/>
          <ac:spMkLst>
            <pc:docMk/>
            <pc:sldMk cId="0" sldId="257"/>
            <ac:spMk id="3075" creationId="{039D6F09-2B61-E2C5-06B3-9735E0CB5BE8}"/>
          </ac:spMkLst>
        </pc:spChg>
      </pc:sldChg>
      <pc:sldChg chg="modSp mod">
        <pc:chgData name="Aidana Karibayeva" userId="4b469565f635107c" providerId="LiveId" clId="{4955D6FB-C370-46D0-BB74-3CFCC7F0DE1C}" dt="2024-02-26T14:56:34.821" v="0"/>
        <pc:sldMkLst>
          <pc:docMk/>
          <pc:sldMk cId="0" sldId="258"/>
        </pc:sldMkLst>
        <pc:spChg chg="mod">
          <ac:chgData name="Aidana Karibayeva" userId="4b469565f635107c" providerId="LiveId" clId="{4955D6FB-C370-46D0-BB74-3CFCC7F0DE1C}" dt="2024-02-26T14:56:34.821" v="0"/>
          <ac:spMkLst>
            <pc:docMk/>
            <pc:sldMk cId="0" sldId="258"/>
            <ac:spMk id="4101" creationId="{2676B653-7D02-C9CA-BC81-7EA65CE23770}"/>
          </ac:spMkLst>
        </pc:spChg>
      </pc:sldChg>
      <pc:sldChg chg="modSp mod">
        <pc:chgData name="Aidana Karibayeva" userId="4b469565f635107c" providerId="LiveId" clId="{4955D6FB-C370-46D0-BB74-3CFCC7F0DE1C}" dt="2024-02-26T16:40:24.927" v="875" actId="20577"/>
        <pc:sldMkLst>
          <pc:docMk/>
          <pc:sldMk cId="0" sldId="259"/>
        </pc:sldMkLst>
        <pc:spChg chg="mod">
          <ac:chgData name="Aidana Karibayeva" userId="4b469565f635107c" providerId="LiveId" clId="{4955D6FB-C370-46D0-BB74-3CFCC7F0DE1C}" dt="2024-02-26T16:40:24.927" v="875" actId="20577"/>
          <ac:spMkLst>
            <pc:docMk/>
            <pc:sldMk cId="0" sldId="259"/>
            <ac:spMk id="7171" creationId="{CA2AF92A-284B-9F49-F228-BB3A4FCD607E}"/>
          </ac:spMkLst>
        </pc:spChg>
      </pc:sldChg>
      <pc:sldChg chg="modSp mod">
        <pc:chgData name="Aidana Karibayeva" userId="4b469565f635107c" providerId="LiveId" clId="{4955D6FB-C370-46D0-BB74-3CFCC7F0DE1C}" dt="2024-02-26T16:41:46.967" v="886" actId="20577"/>
        <pc:sldMkLst>
          <pc:docMk/>
          <pc:sldMk cId="0" sldId="260"/>
        </pc:sldMkLst>
        <pc:spChg chg="mod">
          <ac:chgData name="Aidana Karibayeva" userId="4b469565f635107c" providerId="LiveId" clId="{4955D6FB-C370-46D0-BB74-3CFCC7F0DE1C}" dt="2024-02-26T14:58:53.521" v="17" actId="20577"/>
          <ac:spMkLst>
            <pc:docMk/>
            <pc:sldMk cId="0" sldId="260"/>
            <ac:spMk id="8194" creationId="{DE55753E-0CFC-46A3-AD1E-91F11CFF3756}"/>
          </ac:spMkLst>
        </pc:spChg>
        <pc:spChg chg="mod">
          <ac:chgData name="Aidana Karibayeva" userId="4b469565f635107c" providerId="LiveId" clId="{4955D6FB-C370-46D0-BB74-3CFCC7F0DE1C}" dt="2024-02-26T16:41:46.967" v="886" actId="20577"/>
          <ac:spMkLst>
            <pc:docMk/>
            <pc:sldMk cId="0" sldId="260"/>
            <ac:spMk id="8195" creationId="{B7E571B2-1FB5-F3F1-BE45-E8A2ED37AFC8}"/>
          </ac:spMkLst>
        </pc:spChg>
      </pc:sldChg>
      <pc:sldChg chg="modSp mod">
        <pc:chgData name="Aidana Karibayeva" userId="4b469565f635107c" providerId="LiveId" clId="{4955D6FB-C370-46D0-BB74-3CFCC7F0DE1C}" dt="2024-02-26T15:03:48.519" v="29"/>
        <pc:sldMkLst>
          <pc:docMk/>
          <pc:sldMk cId="0" sldId="261"/>
        </pc:sldMkLst>
        <pc:spChg chg="mod">
          <ac:chgData name="Aidana Karibayeva" userId="4b469565f635107c" providerId="LiveId" clId="{4955D6FB-C370-46D0-BB74-3CFCC7F0DE1C}" dt="2024-02-26T15:03:48.519" v="29"/>
          <ac:spMkLst>
            <pc:docMk/>
            <pc:sldMk cId="0" sldId="261"/>
            <ac:spMk id="9219" creationId="{F907FAB5-0E96-8B61-7B87-6EA670D623FB}"/>
          </ac:spMkLst>
        </pc:spChg>
      </pc:sldChg>
      <pc:sldChg chg="modSp mod">
        <pc:chgData name="Aidana Karibayeva" userId="4b469565f635107c" providerId="LiveId" clId="{4955D6FB-C370-46D0-BB74-3CFCC7F0DE1C}" dt="2024-02-26T15:04:30.035" v="30"/>
        <pc:sldMkLst>
          <pc:docMk/>
          <pc:sldMk cId="0" sldId="262"/>
        </pc:sldMkLst>
        <pc:spChg chg="mod">
          <ac:chgData name="Aidana Karibayeva" userId="4b469565f635107c" providerId="LiveId" clId="{4955D6FB-C370-46D0-BB74-3CFCC7F0DE1C}" dt="2024-02-26T15:04:30.035" v="30"/>
          <ac:spMkLst>
            <pc:docMk/>
            <pc:sldMk cId="0" sldId="262"/>
            <ac:spMk id="10246" creationId="{7FC8B711-3EB5-93B9-FC70-ECF9F830FB0D}"/>
          </ac:spMkLst>
        </pc:spChg>
      </pc:sldChg>
      <pc:sldChg chg="modSp mod">
        <pc:chgData name="Aidana Karibayeva" userId="4b469565f635107c" providerId="LiveId" clId="{4955D6FB-C370-46D0-BB74-3CFCC7F0DE1C}" dt="2024-02-26T15:04:57.682" v="31"/>
        <pc:sldMkLst>
          <pc:docMk/>
          <pc:sldMk cId="0" sldId="263"/>
        </pc:sldMkLst>
        <pc:spChg chg="mod">
          <ac:chgData name="Aidana Karibayeva" userId="4b469565f635107c" providerId="LiveId" clId="{4955D6FB-C370-46D0-BB74-3CFCC7F0DE1C}" dt="2024-02-26T15:04:57.682" v="31"/>
          <ac:spMkLst>
            <pc:docMk/>
            <pc:sldMk cId="0" sldId="263"/>
            <ac:spMk id="11267" creationId="{329B7DEE-6677-2699-55D7-C2B78EA9AE57}"/>
          </ac:spMkLst>
        </pc:spChg>
      </pc:sldChg>
      <pc:sldChg chg="modSp mod">
        <pc:chgData name="Aidana Karibayeva" userId="4b469565f635107c" providerId="LiveId" clId="{4955D6FB-C370-46D0-BB74-3CFCC7F0DE1C}" dt="2024-02-26T16:45:30.512" v="889" actId="20577"/>
        <pc:sldMkLst>
          <pc:docMk/>
          <pc:sldMk cId="0" sldId="265"/>
        </pc:sldMkLst>
        <pc:spChg chg="mod">
          <ac:chgData name="Aidana Karibayeva" userId="4b469565f635107c" providerId="LiveId" clId="{4955D6FB-C370-46D0-BB74-3CFCC7F0DE1C}" dt="2024-02-26T15:06:04.454" v="84" actId="20577"/>
          <ac:spMkLst>
            <pc:docMk/>
            <pc:sldMk cId="0" sldId="265"/>
            <ac:spMk id="13314" creationId="{578C9F1D-4D0D-112E-563F-39C3A6922ABA}"/>
          </ac:spMkLst>
        </pc:spChg>
        <pc:spChg chg="mod">
          <ac:chgData name="Aidana Karibayeva" userId="4b469565f635107c" providerId="LiveId" clId="{4955D6FB-C370-46D0-BB74-3CFCC7F0DE1C}" dt="2024-02-26T16:45:30.512" v="889" actId="20577"/>
          <ac:spMkLst>
            <pc:docMk/>
            <pc:sldMk cId="0" sldId="265"/>
            <ac:spMk id="13315" creationId="{8ACF3742-D57F-EB08-C692-30C0A3A1D8B1}"/>
          </ac:spMkLst>
        </pc:spChg>
      </pc:sldChg>
      <pc:sldChg chg="modSp mod">
        <pc:chgData name="Aidana Karibayeva" userId="4b469565f635107c" providerId="LiveId" clId="{4955D6FB-C370-46D0-BB74-3CFCC7F0DE1C}" dt="2024-02-26T15:10:04.885" v="114" actId="20577"/>
        <pc:sldMkLst>
          <pc:docMk/>
          <pc:sldMk cId="0" sldId="266"/>
        </pc:sldMkLst>
        <pc:spChg chg="mod">
          <ac:chgData name="Aidana Karibayeva" userId="4b469565f635107c" providerId="LiveId" clId="{4955D6FB-C370-46D0-BB74-3CFCC7F0DE1C}" dt="2024-02-26T15:10:04.885" v="114" actId="20577"/>
          <ac:spMkLst>
            <pc:docMk/>
            <pc:sldMk cId="0" sldId="266"/>
            <ac:spMk id="14339" creationId="{5D9CF403-7F4A-1443-9043-57DAD380C0B5}"/>
          </ac:spMkLst>
        </pc:spChg>
      </pc:sldChg>
      <pc:sldChg chg="modSp mod">
        <pc:chgData name="Aidana Karibayeva" userId="4b469565f635107c" providerId="LiveId" clId="{4955D6FB-C370-46D0-BB74-3CFCC7F0DE1C}" dt="2024-02-26T16:46:59.592" v="894" actId="20577"/>
        <pc:sldMkLst>
          <pc:docMk/>
          <pc:sldMk cId="0" sldId="267"/>
        </pc:sldMkLst>
        <pc:spChg chg="mod">
          <ac:chgData name="Aidana Karibayeva" userId="4b469565f635107c" providerId="LiveId" clId="{4955D6FB-C370-46D0-BB74-3CFCC7F0DE1C}" dt="2024-02-26T15:10:28.317" v="160" actId="20577"/>
          <ac:spMkLst>
            <pc:docMk/>
            <pc:sldMk cId="0" sldId="267"/>
            <ac:spMk id="15362" creationId="{764D4B47-F026-108D-27ED-D40218BB8628}"/>
          </ac:spMkLst>
        </pc:spChg>
        <pc:spChg chg="mod">
          <ac:chgData name="Aidana Karibayeva" userId="4b469565f635107c" providerId="LiveId" clId="{4955D6FB-C370-46D0-BB74-3CFCC7F0DE1C}" dt="2024-02-26T16:46:59.592" v="894" actId="20577"/>
          <ac:spMkLst>
            <pc:docMk/>
            <pc:sldMk cId="0" sldId="267"/>
            <ac:spMk id="15363" creationId="{9AEFD4CD-1349-AD70-959C-927364AC6B2D}"/>
          </ac:spMkLst>
        </pc:spChg>
      </pc:sldChg>
      <pc:sldChg chg="modSp mod">
        <pc:chgData name="Aidana Karibayeva" userId="4b469565f635107c" providerId="LiveId" clId="{4955D6FB-C370-46D0-BB74-3CFCC7F0DE1C}" dt="2024-02-26T15:30:57.312" v="277" actId="113"/>
        <pc:sldMkLst>
          <pc:docMk/>
          <pc:sldMk cId="0" sldId="268"/>
        </pc:sldMkLst>
        <pc:spChg chg="mod">
          <ac:chgData name="Aidana Karibayeva" userId="4b469565f635107c" providerId="LiveId" clId="{4955D6FB-C370-46D0-BB74-3CFCC7F0DE1C}" dt="2024-02-26T15:30:57.312" v="277" actId="113"/>
          <ac:spMkLst>
            <pc:docMk/>
            <pc:sldMk cId="0" sldId="268"/>
            <ac:spMk id="16387" creationId="{28D7FDB6-748B-0124-6D2F-7A731CDE211A}"/>
          </ac:spMkLst>
        </pc:spChg>
      </pc:sldChg>
      <pc:sldChg chg="modSp mod">
        <pc:chgData name="Aidana Karibayeva" userId="4b469565f635107c" providerId="LiveId" clId="{4955D6FB-C370-46D0-BB74-3CFCC7F0DE1C}" dt="2024-02-26T15:34:03.288" v="317" actId="20577"/>
        <pc:sldMkLst>
          <pc:docMk/>
          <pc:sldMk cId="0" sldId="269"/>
        </pc:sldMkLst>
        <pc:spChg chg="mod">
          <ac:chgData name="Aidana Karibayeva" userId="4b469565f635107c" providerId="LiveId" clId="{4955D6FB-C370-46D0-BB74-3CFCC7F0DE1C}" dt="2024-02-26T15:34:03.288" v="317" actId="20577"/>
          <ac:spMkLst>
            <pc:docMk/>
            <pc:sldMk cId="0" sldId="269"/>
            <ac:spMk id="17411" creationId="{68287E7E-ED76-D5BB-3C6E-1F4B7482CACC}"/>
          </ac:spMkLst>
        </pc:spChg>
      </pc:sldChg>
      <pc:sldChg chg="modSp mod">
        <pc:chgData name="Aidana Karibayeva" userId="4b469565f635107c" providerId="LiveId" clId="{4955D6FB-C370-46D0-BB74-3CFCC7F0DE1C}" dt="2024-02-26T15:37:05.761" v="379"/>
        <pc:sldMkLst>
          <pc:docMk/>
          <pc:sldMk cId="0" sldId="270"/>
        </pc:sldMkLst>
        <pc:spChg chg="mod">
          <ac:chgData name="Aidana Karibayeva" userId="4b469565f635107c" providerId="LiveId" clId="{4955D6FB-C370-46D0-BB74-3CFCC7F0DE1C}" dt="2024-02-26T15:35:04.576" v="348" actId="20577"/>
          <ac:spMkLst>
            <pc:docMk/>
            <pc:sldMk cId="0" sldId="270"/>
            <ac:spMk id="18434" creationId="{B28C9B26-21FE-F0E6-0F39-3BA35CDB8F60}"/>
          </ac:spMkLst>
        </pc:spChg>
        <pc:spChg chg="mod">
          <ac:chgData name="Aidana Karibayeva" userId="4b469565f635107c" providerId="LiveId" clId="{4955D6FB-C370-46D0-BB74-3CFCC7F0DE1C}" dt="2024-02-26T15:37:05.761" v="379"/>
          <ac:spMkLst>
            <pc:docMk/>
            <pc:sldMk cId="0" sldId="270"/>
            <ac:spMk id="18435" creationId="{631D34C9-42CA-083F-C550-7A96251813A4}"/>
          </ac:spMkLst>
        </pc:spChg>
      </pc:sldChg>
      <pc:sldChg chg="modSp mod">
        <pc:chgData name="Aidana Karibayeva" userId="4b469565f635107c" providerId="LiveId" clId="{4955D6FB-C370-46D0-BB74-3CFCC7F0DE1C}" dt="2024-02-26T15:39:54.432" v="422" actId="20577"/>
        <pc:sldMkLst>
          <pc:docMk/>
          <pc:sldMk cId="0" sldId="271"/>
        </pc:sldMkLst>
        <pc:spChg chg="mod">
          <ac:chgData name="Aidana Karibayeva" userId="4b469565f635107c" providerId="LiveId" clId="{4955D6FB-C370-46D0-BB74-3CFCC7F0DE1C}" dt="2024-02-26T15:39:54.432" v="422" actId="20577"/>
          <ac:spMkLst>
            <pc:docMk/>
            <pc:sldMk cId="0" sldId="271"/>
            <ac:spMk id="19459" creationId="{35A16E8A-ADD3-FFA0-5D76-2506A5431AB9}"/>
          </ac:spMkLst>
        </pc:spChg>
      </pc:sldChg>
      <pc:sldChg chg="modSp mod">
        <pc:chgData name="Aidana Karibayeva" userId="4b469565f635107c" providerId="LiveId" clId="{4955D6FB-C370-46D0-BB74-3CFCC7F0DE1C}" dt="2024-02-26T15:45:52.894" v="501"/>
        <pc:sldMkLst>
          <pc:docMk/>
          <pc:sldMk cId="0" sldId="272"/>
        </pc:sldMkLst>
        <pc:spChg chg="mod">
          <ac:chgData name="Aidana Karibayeva" userId="4b469565f635107c" providerId="LiveId" clId="{4955D6FB-C370-46D0-BB74-3CFCC7F0DE1C}" dt="2024-02-26T15:45:52.894" v="501"/>
          <ac:spMkLst>
            <pc:docMk/>
            <pc:sldMk cId="0" sldId="272"/>
            <ac:spMk id="20483" creationId="{43C11439-B97E-38A7-28C9-9CEC75BA0CA7}"/>
          </ac:spMkLst>
        </pc:spChg>
      </pc:sldChg>
      <pc:sldChg chg="modSp mod">
        <pc:chgData name="Aidana Karibayeva" userId="4b469565f635107c" providerId="LiveId" clId="{4955D6FB-C370-46D0-BB74-3CFCC7F0DE1C}" dt="2024-02-26T15:48:32.381" v="527" actId="20577"/>
        <pc:sldMkLst>
          <pc:docMk/>
          <pc:sldMk cId="0" sldId="274"/>
        </pc:sldMkLst>
        <pc:spChg chg="mod">
          <ac:chgData name="Aidana Karibayeva" userId="4b469565f635107c" providerId="LiveId" clId="{4955D6FB-C370-46D0-BB74-3CFCC7F0DE1C}" dt="2024-02-26T15:48:32.381" v="527" actId="20577"/>
          <ac:spMkLst>
            <pc:docMk/>
            <pc:sldMk cId="0" sldId="274"/>
            <ac:spMk id="23555" creationId="{53A41F7E-7A99-5C27-F0EA-BE3011F8CD14}"/>
          </ac:spMkLst>
        </pc:spChg>
      </pc:sldChg>
      <pc:sldChg chg="modSp mod">
        <pc:chgData name="Aidana Karibayeva" userId="4b469565f635107c" providerId="LiveId" clId="{4955D6FB-C370-46D0-BB74-3CFCC7F0DE1C}" dt="2024-02-26T15:49:58.729" v="555" actId="20577"/>
        <pc:sldMkLst>
          <pc:docMk/>
          <pc:sldMk cId="0" sldId="275"/>
        </pc:sldMkLst>
        <pc:spChg chg="mod">
          <ac:chgData name="Aidana Karibayeva" userId="4b469565f635107c" providerId="LiveId" clId="{4955D6FB-C370-46D0-BB74-3CFCC7F0DE1C}" dt="2024-02-26T15:49:58.729" v="555" actId="20577"/>
          <ac:spMkLst>
            <pc:docMk/>
            <pc:sldMk cId="0" sldId="275"/>
            <ac:spMk id="24579" creationId="{3FD6B77B-1FD3-F0F0-2404-7C43718F26EA}"/>
          </ac:spMkLst>
        </pc:spChg>
      </pc:sldChg>
      <pc:sldChg chg="modSp mod">
        <pc:chgData name="Aidana Karibayeva" userId="4b469565f635107c" providerId="LiveId" clId="{4955D6FB-C370-46D0-BB74-3CFCC7F0DE1C}" dt="2024-02-26T15:52:11.332" v="571" actId="20577"/>
        <pc:sldMkLst>
          <pc:docMk/>
          <pc:sldMk cId="0" sldId="277"/>
        </pc:sldMkLst>
        <pc:spChg chg="mod">
          <ac:chgData name="Aidana Karibayeva" userId="4b469565f635107c" providerId="LiveId" clId="{4955D6FB-C370-46D0-BB74-3CFCC7F0DE1C}" dt="2024-02-26T15:52:11.332" v="571" actId="20577"/>
          <ac:spMkLst>
            <pc:docMk/>
            <pc:sldMk cId="0" sldId="277"/>
            <ac:spMk id="26627" creationId="{1D6AE399-616F-160A-2268-FED7512FD151}"/>
          </ac:spMkLst>
        </pc:spChg>
      </pc:sldChg>
      <pc:sldChg chg="modSp mod">
        <pc:chgData name="Aidana Karibayeva" userId="4b469565f635107c" providerId="LiveId" clId="{4955D6FB-C370-46D0-BB74-3CFCC7F0DE1C}" dt="2024-02-26T15:52:46.888" v="576" actId="20577"/>
        <pc:sldMkLst>
          <pc:docMk/>
          <pc:sldMk cId="0" sldId="278"/>
        </pc:sldMkLst>
        <pc:spChg chg="mod">
          <ac:chgData name="Aidana Karibayeva" userId="4b469565f635107c" providerId="LiveId" clId="{4955D6FB-C370-46D0-BB74-3CFCC7F0DE1C}" dt="2024-02-26T15:52:46.888" v="576" actId="20577"/>
          <ac:spMkLst>
            <pc:docMk/>
            <pc:sldMk cId="0" sldId="278"/>
            <ac:spMk id="27651" creationId="{9AE8D350-5B0F-BC02-214B-56BED7D6DD60}"/>
          </ac:spMkLst>
        </pc:spChg>
      </pc:sldChg>
      <pc:sldChg chg="modSp mod">
        <pc:chgData name="Aidana Karibayeva" userId="4b469565f635107c" providerId="LiveId" clId="{4955D6FB-C370-46D0-BB74-3CFCC7F0DE1C}" dt="2024-02-26T15:55:59.184" v="582" actId="20577"/>
        <pc:sldMkLst>
          <pc:docMk/>
          <pc:sldMk cId="0" sldId="279"/>
        </pc:sldMkLst>
        <pc:spChg chg="mod">
          <ac:chgData name="Aidana Karibayeva" userId="4b469565f635107c" providerId="LiveId" clId="{4955D6FB-C370-46D0-BB74-3CFCC7F0DE1C}" dt="2024-02-26T15:55:59.184" v="582" actId="20577"/>
          <ac:spMkLst>
            <pc:docMk/>
            <pc:sldMk cId="0" sldId="279"/>
            <ac:spMk id="28675" creationId="{94E18EA9-A97A-F0F4-64A1-9E29E91F60CE}"/>
          </ac:spMkLst>
        </pc:spChg>
      </pc:sldChg>
      <pc:sldChg chg="modSp mod">
        <pc:chgData name="Aidana Karibayeva" userId="4b469565f635107c" providerId="LiveId" clId="{4955D6FB-C370-46D0-BB74-3CFCC7F0DE1C}" dt="2024-02-26T15:59:39.360" v="599" actId="20577"/>
        <pc:sldMkLst>
          <pc:docMk/>
          <pc:sldMk cId="0" sldId="280"/>
        </pc:sldMkLst>
        <pc:spChg chg="mod">
          <ac:chgData name="Aidana Karibayeva" userId="4b469565f635107c" providerId="LiveId" clId="{4955D6FB-C370-46D0-BB74-3CFCC7F0DE1C}" dt="2024-02-26T15:59:39.360" v="599" actId="20577"/>
          <ac:spMkLst>
            <pc:docMk/>
            <pc:sldMk cId="0" sldId="280"/>
            <ac:spMk id="29699" creationId="{201CD9F7-E22F-A0DA-5C03-A3F4600F1600}"/>
          </ac:spMkLst>
        </pc:spChg>
      </pc:sldChg>
      <pc:sldChg chg="modSp mod">
        <pc:chgData name="Aidana Karibayeva" userId="4b469565f635107c" providerId="LiveId" clId="{4955D6FB-C370-46D0-BB74-3CFCC7F0DE1C}" dt="2024-02-26T16:03:44.050" v="626" actId="20577"/>
        <pc:sldMkLst>
          <pc:docMk/>
          <pc:sldMk cId="0" sldId="281"/>
        </pc:sldMkLst>
        <pc:spChg chg="mod">
          <ac:chgData name="Aidana Karibayeva" userId="4b469565f635107c" providerId="LiveId" clId="{4955D6FB-C370-46D0-BB74-3CFCC7F0DE1C}" dt="2024-02-26T16:03:44.050" v="626" actId="20577"/>
          <ac:spMkLst>
            <pc:docMk/>
            <pc:sldMk cId="0" sldId="281"/>
            <ac:spMk id="30723" creationId="{58639B42-2581-0176-7564-6FA24753B747}"/>
          </ac:spMkLst>
        </pc:spChg>
      </pc:sldChg>
      <pc:sldChg chg="modSp mod modNotesTx">
        <pc:chgData name="Aidana Karibayeva" userId="4b469565f635107c" providerId="LiveId" clId="{4955D6FB-C370-46D0-BB74-3CFCC7F0DE1C}" dt="2024-02-26T16:05:36.328" v="666"/>
        <pc:sldMkLst>
          <pc:docMk/>
          <pc:sldMk cId="0" sldId="282"/>
        </pc:sldMkLst>
        <pc:spChg chg="mod">
          <ac:chgData name="Aidana Karibayeva" userId="4b469565f635107c" providerId="LiveId" clId="{4955D6FB-C370-46D0-BB74-3CFCC7F0DE1C}" dt="2024-02-26T16:04:58.413" v="664" actId="20577"/>
          <ac:spMkLst>
            <pc:docMk/>
            <pc:sldMk cId="0" sldId="282"/>
            <ac:spMk id="31747" creationId="{3422E651-B848-F118-3391-1DD599E015A2}"/>
          </ac:spMkLst>
        </pc:spChg>
      </pc:sldChg>
      <pc:sldChg chg="modSp del mod">
        <pc:chgData name="Aidana Karibayeva" userId="4b469565f635107c" providerId="LiveId" clId="{4955D6FB-C370-46D0-BB74-3CFCC7F0DE1C}" dt="2024-02-26T16:05:37.971" v="667" actId="47"/>
        <pc:sldMkLst>
          <pc:docMk/>
          <pc:sldMk cId="0" sldId="283"/>
        </pc:sldMkLst>
        <pc:spChg chg="mod">
          <ac:chgData name="Aidana Karibayeva" userId="4b469565f635107c" providerId="LiveId" clId="{4955D6FB-C370-46D0-BB74-3CFCC7F0DE1C}" dt="2024-02-26T16:05:29.641" v="665"/>
          <ac:spMkLst>
            <pc:docMk/>
            <pc:sldMk cId="0" sldId="283"/>
            <ac:spMk id="32771" creationId="{B4A4FA62-BB37-DA95-B7BB-97959BCB1B4C}"/>
          </ac:spMkLst>
        </pc:spChg>
      </pc:sldChg>
      <pc:sldChg chg="modSp mod">
        <pc:chgData name="Aidana Karibayeva" userId="4b469565f635107c" providerId="LiveId" clId="{4955D6FB-C370-46D0-BB74-3CFCC7F0DE1C}" dt="2024-02-26T16:10:46.726" v="720" actId="20577"/>
        <pc:sldMkLst>
          <pc:docMk/>
          <pc:sldMk cId="0" sldId="284"/>
        </pc:sldMkLst>
        <pc:spChg chg="mod">
          <ac:chgData name="Aidana Karibayeva" userId="4b469565f635107c" providerId="LiveId" clId="{4955D6FB-C370-46D0-BB74-3CFCC7F0DE1C}" dt="2024-02-26T16:10:46.726" v="720" actId="20577"/>
          <ac:spMkLst>
            <pc:docMk/>
            <pc:sldMk cId="0" sldId="284"/>
            <ac:spMk id="33795" creationId="{604796E0-902B-2A27-FD07-0AADF571201E}"/>
          </ac:spMkLst>
        </pc:spChg>
      </pc:sldChg>
      <pc:sldChg chg="modSp mod">
        <pc:chgData name="Aidana Karibayeva" userId="4b469565f635107c" providerId="LiveId" clId="{4955D6FB-C370-46D0-BB74-3CFCC7F0DE1C}" dt="2024-02-26T16:15:40.961" v="729" actId="20577"/>
        <pc:sldMkLst>
          <pc:docMk/>
          <pc:sldMk cId="0" sldId="285"/>
        </pc:sldMkLst>
        <pc:spChg chg="mod">
          <ac:chgData name="Aidana Karibayeva" userId="4b469565f635107c" providerId="LiveId" clId="{4955D6FB-C370-46D0-BB74-3CFCC7F0DE1C}" dt="2024-02-26T16:15:40.961" v="729" actId="20577"/>
          <ac:spMkLst>
            <pc:docMk/>
            <pc:sldMk cId="0" sldId="285"/>
            <ac:spMk id="34819" creationId="{AF7E1E6D-FDEF-FB14-8D40-452ABFDFCC8C}"/>
          </ac:spMkLst>
        </pc:spChg>
      </pc:sldChg>
      <pc:sldChg chg="modSp mod">
        <pc:chgData name="Aidana Karibayeva" userId="4b469565f635107c" providerId="LiveId" clId="{4955D6FB-C370-46D0-BB74-3CFCC7F0DE1C}" dt="2024-02-26T16:26:08.377" v="855" actId="20577"/>
        <pc:sldMkLst>
          <pc:docMk/>
          <pc:sldMk cId="0" sldId="286"/>
        </pc:sldMkLst>
        <pc:spChg chg="mod">
          <ac:chgData name="Aidana Karibayeva" userId="4b469565f635107c" providerId="LiveId" clId="{4955D6FB-C370-46D0-BB74-3CFCC7F0DE1C}" dt="2024-02-26T16:26:08.377" v="855" actId="20577"/>
          <ac:spMkLst>
            <pc:docMk/>
            <pc:sldMk cId="0" sldId="286"/>
            <ac:spMk id="35842" creationId="{952866A3-0DF7-3E76-730C-E353616FCF13}"/>
          </ac:spMkLst>
        </pc:spChg>
        <pc:spChg chg="mod">
          <ac:chgData name="Aidana Karibayeva" userId="4b469565f635107c" providerId="LiveId" clId="{4955D6FB-C370-46D0-BB74-3CFCC7F0DE1C}" dt="2024-02-26T16:25:56.225" v="828" actId="14100"/>
          <ac:spMkLst>
            <pc:docMk/>
            <pc:sldMk cId="0" sldId="286"/>
            <ac:spMk id="35843" creationId="{215665AA-EE52-CEF9-7608-BF90A2356E22}"/>
          </ac:spMkLst>
        </pc:spChg>
      </pc:sldChg>
      <pc:sldChg chg="modSp mod">
        <pc:chgData name="Aidana Karibayeva" userId="4b469565f635107c" providerId="LiveId" clId="{4955D6FB-C370-46D0-BB74-3CFCC7F0DE1C}" dt="2024-02-26T16:16:30.488" v="731" actId="6549"/>
        <pc:sldMkLst>
          <pc:docMk/>
          <pc:sldMk cId="0" sldId="287"/>
        </pc:sldMkLst>
        <pc:spChg chg="mod">
          <ac:chgData name="Aidana Karibayeva" userId="4b469565f635107c" providerId="LiveId" clId="{4955D6FB-C370-46D0-BB74-3CFCC7F0DE1C}" dt="2024-02-26T16:16:30.488" v="731" actId="6549"/>
          <ac:spMkLst>
            <pc:docMk/>
            <pc:sldMk cId="0" sldId="287"/>
            <ac:spMk id="36867" creationId="{2097929B-25EC-05C8-D026-4736C994F82E}"/>
          </ac:spMkLst>
        </pc:spChg>
      </pc:sldChg>
      <pc:sldChg chg="modSp mod">
        <pc:chgData name="Aidana Karibayeva" userId="4b469565f635107c" providerId="LiveId" clId="{4955D6FB-C370-46D0-BB74-3CFCC7F0DE1C}" dt="2024-02-26T16:20:29.420" v="767" actId="20577"/>
        <pc:sldMkLst>
          <pc:docMk/>
          <pc:sldMk cId="0" sldId="288"/>
        </pc:sldMkLst>
        <pc:spChg chg="mod">
          <ac:chgData name="Aidana Karibayeva" userId="4b469565f635107c" providerId="LiveId" clId="{4955D6FB-C370-46D0-BB74-3CFCC7F0DE1C}" dt="2024-02-26T16:17:46.445" v="756"/>
          <ac:spMkLst>
            <pc:docMk/>
            <pc:sldMk cId="0" sldId="288"/>
            <ac:spMk id="37890" creationId="{E997020D-21B7-A313-AB7D-158C06C2C47B}"/>
          </ac:spMkLst>
        </pc:spChg>
        <pc:spChg chg="mod">
          <ac:chgData name="Aidana Karibayeva" userId="4b469565f635107c" providerId="LiveId" clId="{4955D6FB-C370-46D0-BB74-3CFCC7F0DE1C}" dt="2024-02-26T16:20:29.420" v="767" actId="20577"/>
          <ac:spMkLst>
            <pc:docMk/>
            <pc:sldMk cId="0" sldId="288"/>
            <ac:spMk id="37891" creationId="{4ADE047D-8569-AC00-DBFB-AECDF0DB2FFE}"/>
          </ac:spMkLst>
        </pc:spChg>
      </pc:sldChg>
      <pc:sldChg chg="modSp mod">
        <pc:chgData name="Aidana Karibayeva" userId="4b469565f635107c" providerId="LiveId" clId="{4955D6FB-C370-46D0-BB74-3CFCC7F0DE1C}" dt="2024-02-26T16:23:10.168" v="811"/>
        <pc:sldMkLst>
          <pc:docMk/>
          <pc:sldMk cId="0" sldId="289"/>
        </pc:sldMkLst>
        <pc:spChg chg="mod">
          <ac:chgData name="Aidana Karibayeva" userId="4b469565f635107c" providerId="LiveId" clId="{4955D6FB-C370-46D0-BB74-3CFCC7F0DE1C}" dt="2024-02-26T16:23:10.168" v="811"/>
          <ac:spMkLst>
            <pc:docMk/>
            <pc:sldMk cId="0" sldId="289"/>
            <ac:spMk id="38915" creationId="{FE280B1B-322C-7883-5C1E-8F7740B04199}"/>
          </ac:spMkLst>
        </pc:spChg>
      </pc:sldChg>
      <pc:sldChg chg="modSp del mod">
        <pc:chgData name="Aidana Karibayeva" userId="4b469565f635107c" providerId="LiveId" clId="{4955D6FB-C370-46D0-BB74-3CFCC7F0DE1C}" dt="2024-02-26T16:23:52.340" v="813" actId="47"/>
        <pc:sldMkLst>
          <pc:docMk/>
          <pc:sldMk cId="0" sldId="290"/>
        </pc:sldMkLst>
        <pc:spChg chg="mod">
          <ac:chgData name="Aidana Karibayeva" userId="4b469565f635107c" providerId="LiveId" clId="{4955D6FB-C370-46D0-BB74-3CFCC7F0DE1C}" dt="2024-02-26T16:23:50.329" v="812" actId="6549"/>
          <ac:spMkLst>
            <pc:docMk/>
            <pc:sldMk cId="0" sldId="290"/>
            <ac:spMk id="39939" creationId="{E0600FCB-07BC-649F-48E9-45DE8A6ABB12}"/>
          </ac:spMkLst>
        </pc:spChg>
      </pc:sldChg>
      <pc:sldChg chg="modSp mod">
        <pc:chgData name="Aidana Karibayeva" userId="4b469565f635107c" providerId="LiveId" clId="{4955D6FB-C370-46D0-BB74-3CFCC7F0DE1C}" dt="2024-02-26T15:28:04.748" v="235" actId="20577"/>
        <pc:sldMkLst>
          <pc:docMk/>
          <pc:sldMk cId="0" sldId="291"/>
        </pc:sldMkLst>
        <pc:spChg chg="mod">
          <ac:chgData name="Aidana Karibayeva" userId="4b469565f635107c" providerId="LiveId" clId="{4955D6FB-C370-46D0-BB74-3CFCC7F0DE1C}" dt="2024-02-26T15:28:04.748" v="235" actId="20577"/>
          <ac:spMkLst>
            <pc:docMk/>
            <pc:sldMk cId="0" sldId="291"/>
            <ac:spMk id="43011" creationId="{BE83D5C3-B25A-0132-7286-925120827DFE}"/>
          </ac:spMkLst>
        </pc:spChg>
      </pc:sldChg>
      <pc:sldChg chg="modSp new mod">
        <pc:chgData name="Aidana Karibayeva" userId="4b469565f635107c" providerId="LiveId" clId="{4955D6FB-C370-46D0-BB74-3CFCC7F0DE1C}" dt="2024-02-26T15:23:40.980" v="193" actId="255"/>
        <pc:sldMkLst>
          <pc:docMk/>
          <pc:sldMk cId="2723533865" sldId="293"/>
        </pc:sldMkLst>
        <pc:spChg chg="mod">
          <ac:chgData name="Aidana Karibayeva" userId="4b469565f635107c" providerId="LiveId" clId="{4955D6FB-C370-46D0-BB74-3CFCC7F0DE1C}" dt="2024-02-26T15:23:40.980" v="193" actId="255"/>
          <ac:spMkLst>
            <pc:docMk/>
            <pc:sldMk cId="2723533865" sldId="293"/>
            <ac:spMk id="3" creationId="{561484BE-D8B9-65CD-4F0F-F0DE85352957}"/>
          </ac:spMkLst>
        </pc:spChg>
      </pc:sldChg>
      <pc:sldChg chg="modSp add mod">
        <pc:chgData name="Aidana Karibayeva" userId="4b469565f635107c" providerId="LiveId" clId="{4955D6FB-C370-46D0-BB74-3CFCC7F0DE1C}" dt="2024-02-26T15:26:09.609" v="218" actId="123"/>
        <pc:sldMkLst>
          <pc:docMk/>
          <pc:sldMk cId="714047920" sldId="451"/>
        </pc:sldMkLst>
        <pc:spChg chg="mod">
          <ac:chgData name="Aidana Karibayeva" userId="4b469565f635107c" providerId="LiveId" clId="{4955D6FB-C370-46D0-BB74-3CFCC7F0DE1C}" dt="2024-02-26T15:24:50.151" v="205" actId="20577"/>
          <ac:spMkLst>
            <pc:docMk/>
            <pc:sldMk cId="714047920" sldId="451"/>
            <ac:spMk id="49153" creationId="{ACB075CF-AF19-4E05-BBD4-93BC3F79BB8D}"/>
          </ac:spMkLst>
        </pc:spChg>
        <pc:spChg chg="mod">
          <ac:chgData name="Aidana Karibayeva" userId="4b469565f635107c" providerId="LiveId" clId="{4955D6FB-C370-46D0-BB74-3CFCC7F0DE1C}" dt="2024-02-26T15:26:09.609" v="218" actId="123"/>
          <ac:spMkLst>
            <pc:docMk/>
            <pc:sldMk cId="714047920" sldId="451"/>
            <ac:spMk id="49154" creationId="{FB8E9419-6392-4032-837A-E65A5DBEFCFA}"/>
          </ac:spMkLst>
        </pc:spChg>
      </pc:sldChg>
      <pc:sldChg chg="modSp new mod ord modNotesTx">
        <pc:chgData name="Aidana Karibayeva" userId="4b469565f635107c" providerId="LiveId" clId="{4955D6FB-C370-46D0-BB74-3CFCC7F0DE1C}" dt="2024-02-28T04:27:35.074" v="930" actId="6549"/>
        <pc:sldMkLst>
          <pc:docMk/>
          <pc:sldMk cId="509828592" sldId="452"/>
        </pc:sldMkLst>
        <pc:spChg chg="mod">
          <ac:chgData name="Aidana Karibayeva" userId="4b469565f635107c" providerId="LiveId" clId="{4955D6FB-C370-46D0-BB74-3CFCC7F0DE1C}" dt="2024-02-26T16:53:47.787" v="901"/>
          <ac:spMkLst>
            <pc:docMk/>
            <pc:sldMk cId="509828592" sldId="452"/>
            <ac:spMk id="2" creationId="{D03C1B51-D58F-5650-0AE9-7A75EC291239}"/>
          </ac:spMkLst>
        </pc:spChg>
        <pc:spChg chg="mod">
          <ac:chgData name="Aidana Karibayeva" userId="4b469565f635107c" providerId="LiveId" clId="{4955D6FB-C370-46D0-BB74-3CFCC7F0DE1C}" dt="2024-02-26T17:03:30.343" v="919" actId="255"/>
          <ac:spMkLst>
            <pc:docMk/>
            <pc:sldMk cId="509828592" sldId="452"/>
            <ac:spMk id="3" creationId="{AC0651BC-DEA9-280F-1BC4-5A7912EBFDAE}"/>
          </ac:spMkLst>
        </pc:spChg>
      </pc:sldChg>
      <pc:sldChg chg="new del">
        <pc:chgData name="Aidana Karibayeva" userId="4b469565f635107c" providerId="LiveId" clId="{4955D6FB-C370-46D0-BB74-3CFCC7F0DE1C}" dt="2024-02-26T16:53:37.537" v="896" actId="47"/>
        <pc:sldMkLst>
          <pc:docMk/>
          <pc:sldMk cId="1350330605" sldId="452"/>
        </pc:sldMkLst>
      </pc:sldChg>
      <pc:sldChg chg="modSp new mod">
        <pc:chgData name="Aidana Karibayeva" userId="4b469565f635107c" providerId="LiveId" clId="{4955D6FB-C370-46D0-BB74-3CFCC7F0DE1C}" dt="2024-02-26T16:58:39.911" v="911" actId="20577"/>
        <pc:sldMkLst>
          <pc:docMk/>
          <pc:sldMk cId="2187645556" sldId="453"/>
        </pc:sldMkLst>
        <pc:spChg chg="mod">
          <ac:chgData name="Aidana Karibayeva" userId="4b469565f635107c" providerId="LiveId" clId="{4955D6FB-C370-46D0-BB74-3CFCC7F0DE1C}" dt="2024-02-26T16:58:39.911" v="911" actId="20577"/>
          <ac:spMkLst>
            <pc:docMk/>
            <pc:sldMk cId="2187645556" sldId="453"/>
            <ac:spMk id="3" creationId="{7923F96A-53B0-CE18-7C35-BD945EA74293}"/>
          </ac:spMkLst>
        </pc:spChg>
      </pc:sldChg>
      <pc:sldChg chg="modSp new mod ord">
        <pc:chgData name="Aidana Karibayeva" userId="4b469565f635107c" providerId="LiveId" clId="{4955D6FB-C370-46D0-BB74-3CFCC7F0DE1C}" dt="2024-02-26T17:03:46.392" v="929" actId="20577"/>
        <pc:sldMkLst>
          <pc:docMk/>
          <pc:sldMk cId="3797605047" sldId="454"/>
        </pc:sldMkLst>
        <pc:spChg chg="mod">
          <ac:chgData name="Aidana Karibayeva" userId="4b469565f635107c" providerId="LiveId" clId="{4955D6FB-C370-46D0-BB74-3CFCC7F0DE1C}" dt="2024-02-26T17:03:46.392" v="929" actId="20577"/>
          <ac:spMkLst>
            <pc:docMk/>
            <pc:sldMk cId="3797605047" sldId="454"/>
            <ac:spMk id="2" creationId="{ECE2AF8B-B31A-67CD-F0F0-6A682BBACABD}"/>
          </ac:spMkLst>
        </pc:spChg>
        <pc:spChg chg="mod">
          <ac:chgData name="Aidana Karibayeva" userId="4b469565f635107c" providerId="LiveId" clId="{4955D6FB-C370-46D0-BB74-3CFCC7F0DE1C}" dt="2024-02-26T17:03:40.662" v="922" actId="123"/>
          <ac:spMkLst>
            <pc:docMk/>
            <pc:sldMk cId="3797605047" sldId="454"/>
            <ac:spMk id="3" creationId="{4F73CF7B-7A6D-E2BD-06DA-9D5571A9CB7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5CAEEF40-2DBA-CA90-48D8-F9B60A48F1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967FBE42-31ED-7C36-0020-4A12BB1F9B0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en-US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949E559F-B195-13F3-122A-BFB13F175D0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F0598333-949D-F8E2-42C3-E4FCD0DFB9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29A2AB00-4E58-1B97-9DA3-B0A6F1E6D84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en-US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7B52B891-DEF2-F19C-A7F2-2435275263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EA017C5-5156-46F7-8631-93C095DA7DC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A017C5-5156-46F7-8631-93C095DA7DC8}" type="slidenum">
              <a:rPr lang="ru-RU" altLang="en-US" smtClean="0"/>
              <a:pPr/>
              <a:t>3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8137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A017C5-5156-46F7-8631-93C095DA7DC8}" type="slidenum">
              <a:rPr lang="ru-RU" altLang="en-US" smtClean="0"/>
              <a:pPr/>
              <a:t>4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04871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B8CD07B8-F07A-461B-9870-CD87F06800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069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1271" indent="-288950" defTabSz="94069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55802" indent="-231160" defTabSz="94069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18122" indent="-231160" defTabSz="94069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80443" indent="-231160" defTabSz="94069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42764" indent="-231160" defTabSz="9406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05084" indent="-231160" defTabSz="9406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67405" indent="-231160" defTabSz="9406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29725" indent="-231160" defTabSz="9406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63B43569-0A7E-4A87-B121-BDA389BA814F}" type="slidenum">
              <a:rPr lang="en-US" altLang="en-US" smtClean="0"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4BE37BCC-4CBA-4828-A188-3888FD17B8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B0EE473-9B55-4F39-87ED-365CBC9220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237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0890B6-D630-9FF5-B784-2F0A52D795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7B7E9A-ADCD-4786-B015-76AA6A80C860}" type="slidenum">
              <a:rPr lang="ru-RU" altLang="en-US"/>
              <a:pPr/>
              <a:t>31</a:t>
            </a:fld>
            <a:endParaRPr lang="ru-RU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735F61B-774D-71E3-004A-1644C30F6D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43242D0-2462-3E27-E45B-CAC3444A1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en-US"/>
              <a:t>В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en-US" sz="1200" dirty="0"/>
              <a:t>Семафор </a:t>
            </a:r>
            <a:r>
              <a:rPr lang="ru-RU" altLang="en-US" sz="1200" dirty="0" err="1"/>
              <a:t>санауышы</a:t>
            </a:r>
            <a:r>
              <a:rPr lang="ru-RU" altLang="en-US" sz="1200" dirty="0"/>
              <a:t> </a:t>
            </a:r>
            <a:r>
              <a:rPr lang="en-US" altLang="en-US" sz="1200" dirty="0"/>
              <a:t>BOOL </a:t>
            </a:r>
            <a:r>
              <a:rPr lang="en-US" altLang="en-US" sz="1200" dirty="0" err="1"/>
              <a:t>ReleaseSemaphore</a:t>
            </a:r>
            <a:r>
              <a:rPr lang="en-US" altLang="en-US" sz="1200" dirty="0"/>
              <a:t>(HANDLE, LONG </a:t>
            </a:r>
            <a:r>
              <a:rPr lang="en-US" altLang="en-US" sz="1200" dirty="0" err="1"/>
              <a:t>ReleaseCount</a:t>
            </a:r>
            <a:r>
              <a:rPr lang="en-US" altLang="en-US" sz="1200" dirty="0"/>
              <a:t>) </a:t>
            </a:r>
            <a:r>
              <a:rPr lang="ru-RU" altLang="en-US" sz="1200" dirty="0" err="1"/>
              <a:t>функциясын</a:t>
            </a:r>
            <a:r>
              <a:rPr lang="ru-RU" altLang="en-US" sz="1200" dirty="0"/>
              <a:t> </a:t>
            </a:r>
            <a:r>
              <a:rPr lang="ru-RU" altLang="en-US" sz="1200" dirty="0" err="1"/>
              <a:t>шақыру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арқылы</a:t>
            </a:r>
            <a:r>
              <a:rPr lang="ru-RU" altLang="en-US" sz="1200" dirty="0"/>
              <a:t> </a:t>
            </a:r>
            <a:r>
              <a:rPr lang="ru-RU" altLang="en-US" sz="1200" dirty="0" err="1"/>
              <a:t>ұлғайтылады</a:t>
            </a:r>
            <a:r>
              <a:rPr lang="ru-RU" altLang="en-US" sz="1200" dirty="0"/>
              <a:t>. </a:t>
            </a:r>
            <a:r>
              <a:rPr lang="ru-RU" altLang="en-US" sz="1200" dirty="0" err="1"/>
              <a:t>Онда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абстракциялау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операцияларынан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айырмашылығы</a:t>
            </a:r>
            <a:r>
              <a:rPr lang="ru-RU" altLang="en-US" sz="1200" dirty="0"/>
              <a:t>, </a:t>
            </a:r>
            <a:r>
              <a:rPr lang="ru-RU" altLang="en-US" sz="1200" dirty="0" err="1"/>
              <a:t>есептегішті</a:t>
            </a:r>
            <a:r>
              <a:rPr lang="ru-RU" altLang="en-US" sz="1200" dirty="0"/>
              <a:t> </a:t>
            </a:r>
            <a:r>
              <a:rPr lang="ru-RU" altLang="en-US" sz="1200" dirty="0" err="1"/>
              <a:t>қанша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көбейту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керектігін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көрсетуге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болады</a:t>
            </a:r>
            <a:r>
              <a:rPr lang="ru-RU" altLang="en-US" sz="1200" dirty="0"/>
              <a:t> (</a:t>
            </a:r>
            <a:r>
              <a:rPr lang="en-US" altLang="en-US" sz="1200" dirty="0" err="1"/>
              <a:t>ReleaseCount</a:t>
            </a:r>
            <a:r>
              <a:rPr lang="en-US" altLang="en-US" sz="1200" dirty="0"/>
              <a:t> </a:t>
            </a:r>
            <a:r>
              <a:rPr lang="ru-RU" altLang="en-US" sz="1200" dirty="0" err="1"/>
              <a:t>параметрі</a:t>
            </a:r>
            <a:r>
              <a:rPr lang="ru-RU" altLang="en-US" sz="1200" dirty="0"/>
              <a:t>). </a:t>
            </a:r>
            <a:r>
              <a:rPr lang="ru-RU" altLang="en-US" sz="1200" dirty="0" err="1"/>
              <a:t>Есептегіш</a:t>
            </a:r>
            <a:r>
              <a:rPr lang="ru-RU" altLang="en-US" sz="1200" dirty="0"/>
              <a:t> </a:t>
            </a:r>
            <a:r>
              <a:rPr lang="en-US" altLang="en-US" sz="1200" dirty="0" err="1"/>
              <a:t>WaitForSingleObject</a:t>
            </a:r>
            <a:r>
              <a:rPr lang="en-US" altLang="en-US" sz="1200" dirty="0"/>
              <a:t> </a:t>
            </a:r>
            <a:r>
              <a:rPr lang="ru-RU" altLang="en-US" sz="1200" dirty="0" err="1"/>
              <a:t>сияқты</a:t>
            </a:r>
            <a:r>
              <a:rPr lang="ru-RU" altLang="en-US" sz="1200" dirty="0"/>
              <a:t> </a:t>
            </a:r>
            <a:r>
              <a:rPr lang="ru-RU" altLang="en-US" sz="1200" dirty="0" err="1"/>
              <a:t>семафорға</a:t>
            </a:r>
            <a:r>
              <a:rPr lang="ru-RU" altLang="en-US" sz="1200" dirty="0"/>
              <a:t> </a:t>
            </a:r>
            <a:r>
              <a:rPr lang="ru-RU" altLang="en-US" sz="1200" dirty="0" err="1"/>
              <a:t>қолданылатын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кез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келген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күту</a:t>
            </a:r>
            <a:r>
              <a:rPr lang="ru-RU" altLang="en-US" sz="1200" dirty="0"/>
              <a:t> </a:t>
            </a:r>
            <a:r>
              <a:rPr lang="ru-RU" altLang="en-US" sz="1200" dirty="0" err="1"/>
              <a:t>функциясы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арқылы</a:t>
            </a:r>
            <a:r>
              <a:rPr lang="ru-RU" altLang="en-US" sz="1200" dirty="0"/>
              <a:t> </a:t>
            </a:r>
            <a:r>
              <a:rPr lang="ru-RU" altLang="en-US" sz="1200" dirty="0" err="1"/>
              <a:t>азайтылады</a:t>
            </a:r>
            <a:r>
              <a:rPr lang="ru-RU" altLang="en-US" sz="120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A017C5-5156-46F7-8631-93C095DA7DC8}" type="slidenum">
              <a:rPr lang="ru-RU" altLang="en-US" smtClean="0"/>
              <a:pPr/>
              <a:t>33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78980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E0743-E44A-779B-D4A0-CCA5671AA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3648B-B670-A77A-4809-FD7D570B2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731AD-22B6-FC84-9465-F8CF32F0A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BC39E-EB54-41B9-63B4-763C669DB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3FF34-9C5F-2DF5-911F-D45584DD2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2CCE2-1038-40F2-A6AB-53437CDB0B8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7794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6E3BB-F7F7-9F24-2F0F-0E2721CF0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D1DE59-9F1B-C020-B1B6-E61C4AB9D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CE9BB-9B44-F641-30F2-CD95A9F7E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45176-2C00-0812-4BE2-8F3069936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14131-5829-B110-EE6E-71B9AA040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569B9-3DA4-408C-A5F3-E3D8171F564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52927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52E142-4356-648A-6FB9-38F918C0CE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EBB4FB-7814-02E2-201B-425A1DD0F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C8ED5-B593-A3A4-DA14-CCAC405BC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3632C-574E-F5BD-7B30-543FC4A47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003A1-99E3-DACB-2EE2-3D79D7F2D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2E6D5-A587-4C27-9E99-D3833070B7D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1294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DD326-E0E6-F34B-5092-4C4518159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1BB80-1C19-BFB0-E9DD-B2251CC84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57C2D-A23A-EB30-C4DA-FA4D9BD41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B697C-CEA4-B1B0-00F2-4A220215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C8FC6-82CE-C830-176C-AD45EC969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645D7-D1C1-4537-BAD3-19D78576B0E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49382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F8A0E-2A67-8563-2F4D-96609A0C0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C946A-16C7-6D49-089A-894BD2708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2C8BA-9DE2-F2A5-405D-58A56785D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69184-6D5B-2631-195F-A64C9096B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1285B-B2A4-618E-8C7E-DE95E768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8ED26-54A0-4F35-B19A-0397968E86F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5166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9E309-381B-6EF3-AEAD-BA9E710EC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8BA7F-357B-59D7-BCF8-B2729CDCB0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7F18E-DFAF-569B-A212-CD9E0D03D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348D1-123A-C645-655C-390CD23AD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2406C5-D852-C6D2-29F4-F28D493A8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470A-3CFE-06D9-7BF3-2C7E9B3C2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AD5CE-96A1-426A-8AA5-A52021457DF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4405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BC50-97B8-58BB-5204-194F7A9AE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BED704-5BD6-13FA-F2A8-0FD92AC63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6814A-614D-B134-E7AB-13655D3BF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5BF8B5-F63C-B1B5-9698-24E78B7870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3A62C8-D5D3-FFF7-1C4E-E1FE196F9F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132B4B-EEC6-247D-4BE3-D1B6738B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5272F7-4CA5-5277-AA40-D993439E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8D16B4-6461-FD6B-E6DE-6B3FC79D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169CC-7F6F-4698-8C67-398144B7091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14007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615B0-00E4-2D35-FDB5-316A87A99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10E57-F65B-0F0E-4CF7-7DD784F18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D8E1C9-3BA3-55C3-3D50-430E1C70A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C0645-0A1E-8A4B-513B-5423E9D97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63E07-796D-4039-AFBA-E14077D485B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4139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C328DD-ECD1-ECEF-CFB7-F5D0E66E9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0F0257-F35A-86D8-8DD5-78139868F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5D9C3-0C56-2809-D89D-47D009BBD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DEE7D-64A2-46C0-B10D-06F46065CE2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89882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BBAFB-4A65-5196-1D95-A78FB5B96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EC060-3680-39A9-A346-A02FAA443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388BA-DC33-61C5-5074-D1AFDA2F2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BF15B-948D-6869-BE33-584C06A7F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0368E-055A-6A3F-F1D3-65BC4DE3D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1D7B5-982E-D0FF-B1CE-365191AD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5DEE5-1A9E-45F1-917E-691F01A5E4E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214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6B2BB-0D3C-8F5D-7EBC-98C0527D6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602DED-7482-23C7-3A69-0F1FC6C08A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1B83AB-152B-E0B1-E427-6636959C1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B9E2F-38F3-E58C-18BD-1070622A8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1443FD-75A9-DF3B-2EBA-0E29B2BB4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0C9A37-1235-F420-B392-FBF2CF45F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16FAC-85CB-4937-9D3B-81D58C6EEB8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30972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04590DF-9C19-9EF3-356A-CA789E6AB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D74D661-CDFB-C22E-398C-A69318E73D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8C50546-2AC8-E020-30A4-BD2C72FCA5A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E9D7248-BB40-3346-CAFD-B1E7E624EC1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45DE542-C930-78EB-3FAC-E232B88AC78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99D949-5799-4159-A34C-FB231EE5156C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EED512C-CD95-898D-E681-EBD8A0888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kk-KZ" altLang="en-US" sz="3200" dirty="0"/>
              <a:t>Дәріс </a:t>
            </a:r>
            <a:r>
              <a:rPr lang="ru-KZ" altLang="en-US" sz="3200" dirty="0"/>
              <a:t>6</a:t>
            </a:r>
            <a:endParaRPr lang="ru-RU" altLang="en-US" sz="3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237DB-AD16-0E56-FE5E-A92843E58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412" y="3648075"/>
            <a:ext cx="7886700" cy="1500187"/>
          </a:xfrm>
        </p:spPr>
        <p:txBody>
          <a:bodyPr/>
          <a:lstStyle/>
          <a:p>
            <a:pPr algn="ctr"/>
            <a:r>
              <a:rPr lang="ru-KZ" dirty="0"/>
              <a:t>Синхронизация </a:t>
            </a:r>
            <a:r>
              <a:rPr lang="kk-KZ" dirty="0"/>
              <a:t>құралдары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>
            <a:extLst>
              <a:ext uri="{FF2B5EF4-FFF2-40B4-BE49-F238E27FC236}">
                <a16:creationId xmlns:a16="http://schemas.microsoft.com/office/drawing/2014/main" id="{E926BF85-EAB1-6904-112C-D9DA167F3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3"/>
            <a:ext cx="9144000" cy="417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Rectangle 6">
            <a:extLst>
              <a:ext uri="{FF2B5EF4-FFF2-40B4-BE49-F238E27FC236}">
                <a16:creationId xmlns:a16="http://schemas.microsoft.com/office/drawing/2014/main" id="{7FC8B711-3EB5-93B9-FC70-ECF9F830F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437063"/>
            <a:ext cx="8642350" cy="192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algn="just"/>
            <a:r>
              <a:rPr lang="ru-RU" altLang="en-US" dirty="0"/>
              <a:t>	 А </a:t>
            </a:r>
            <a:r>
              <a:rPr lang="ru-RU" altLang="en-US" dirty="0" err="1"/>
              <a:t>процесі</a:t>
            </a:r>
            <a:r>
              <a:rPr lang="ru-RU" altLang="en-US" dirty="0"/>
              <a:t> </a:t>
            </a:r>
            <a:r>
              <a:rPr lang="en-US" altLang="en-US" dirty="0"/>
              <a:t>T1 </a:t>
            </a:r>
            <a:r>
              <a:rPr lang="ru-RU" altLang="en-US" dirty="0" err="1"/>
              <a:t>уақытында</a:t>
            </a:r>
            <a:r>
              <a:rPr lang="ru-RU" altLang="en-US" dirty="0"/>
              <a:t> </a:t>
            </a:r>
            <a:r>
              <a:rPr lang="ru-RU" altLang="en-US" dirty="0" err="1"/>
              <a:t>өзінің</a:t>
            </a:r>
            <a:r>
              <a:rPr lang="ru-RU" altLang="en-US" dirty="0"/>
              <a:t> </a:t>
            </a:r>
            <a:r>
              <a:rPr lang="ru-RU" altLang="en-US" dirty="0" err="1"/>
              <a:t>критикалық</a:t>
            </a:r>
            <a:r>
              <a:rPr lang="ru-RU" altLang="en-US" dirty="0"/>
              <a:t> </a:t>
            </a:r>
            <a:r>
              <a:rPr lang="ru-RU" altLang="en-US" dirty="0" err="1"/>
              <a:t>аймағына</a:t>
            </a:r>
            <a:r>
              <a:rPr lang="ru-RU" altLang="en-US" dirty="0"/>
              <a:t> </a:t>
            </a:r>
            <a:r>
              <a:rPr lang="ru-RU" altLang="en-US" dirty="0" err="1"/>
              <a:t>кіреді</a:t>
            </a:r>
            <a:r>
              <a:rPr lang="ru-RU" altLang="en-US" dirty="0"/>
              <a:t>. </a:t>
            </a:r>
            <a:r>
              <a:rPr lang="en-US" altLang="en-US" dirty="0"/>
              <a:t>T2 </a:t>
            </a:r>
            <a:r>
              <a:rPr lang="ru-RU" altLang="en-US" dirty="0" err="1"/>
              <a:t>уақыты</a:t>
            </a:r>
            <a:r>
              <a:rPr lang="ru-RU" altLang="en-US" dirty="0"/>
              <a:t> </a:t>
            </a:r>
            <a:r>
              <a:rPr lang="ru-RU" altLang="en-US" dirty="0" err="1"/>
              <a:t>келгенде</a:t>
            </a:r>
            <a:r>
              <a:rPr lang="ru-RU" altLang="en-US" dirty="0"/>
              <a:t>, В </a:t>
            </a:r>
            <a:r>
              <a:rPr lang="ru-RU" altLang="en-US" dirty="0" err="1"/>
              <a:t>процесі</a:t>
            </a:r>
            <a:r>
              <a:rPr lang="ru-RU" altLang="en-US" dirty="0"/>
              <a:t> </a:t>
            </a:r>
            <a:r>
              <a:rPr lang="ru-RU" altLang="en-US" dirty="0" err="1"/>
              <a:t>өзінің</a:t>
            </a:r>
            <a:r>
              <a:rPr lang="ru-RU" altLang="en-US" dirty="0"/>
              <a:t> </a:t>
            </a:r>
            <a:r>
              <a:rPr lang="ru-RU" altLang="en-US" dirty="0" err="1"/>
              <a:t>критикалық</a:t>
            </a:r>
            <a:r>
              <a:rPr lang="ru-RU" altLang="en-US" dirty="0"/>
              <a:t> </a:t>
            </a:r>
            <a:r>
              <a:rPr lang="ru-RU" altLang="en-US" dirty="0" err="1"/>
              <a:t>аймағына</a:t>
            </a:r>
            <a:r>
              <a:rPr lang="ru-RU" altLang="en-US" dirty="0"/>
              <a:t> </a:t>
            </a:r>
            <a:r>
              <a:rPr lang="ru-RU" altLang="en-US" dirty="0" err="1"/>
              <a:t>кіруге</a:t>
            </a:r>
            <a:r>
              <a:rPr lang="ru-RU" altLang="en-US" dirty="0"/>
              <a:t> </a:t>
            </a:r>
            <a:r>
              <a:rPr lang="ru-RU" altLang="en-US" dirty="0" err="1"/>
              <a:t>тырысады</a:t>
            </a:r>
            <a:r>
              <a:rPr lang="ru-RU" altLang="en-US" dirty="0"/>
              <a:t>, </a:t>
            </a:r>
            <a:r>
              <a:rPr lang="ru-RU" altLang="en-US" dirty="0" err="1"/>
              <a:t>бірақ</a:t>
            </a:r>
            <a:r>
              <a:rPr lang="ru-RU" altLang="en-US" dirty="0"/>
              <a:t> </a:t>
            </a:r>
            <a:r>
              <a:rPr lang="ru-RU" altLang="en-US" dirty="0" err="1"/>
              <a:t>сәтсіз</a:t>
            </a:r>
            <a:r>
              <a:rPr lang="ru-RU" altLang="en-US" dirty="0"/>
              <a:t> </a:t>
            </a:r>
            <a:r>
              <a:rPr lang="ru-RU" altLang="en-US" dirty="0" err="1"/>
              <a:t>аяқталады</a:t>
            </a:r>
            <a:r>
              <a:rPr lang="ru-RU" altLang="en-US" dirty="0"/>
              <a:t>, </a:t>
            </a:r>
            <a:r>
              <a:rPr lang="ru-RU" altLang="en-US" dirty="0" err="1"/>
              <a:t>себебі</a:t>
            </a:r>
            <a:r>
              <a:rPr lang="ru-RU" altLang="en-US" dirty="0"/>
              <a:t> </a:t>
            </a:r>
            <a:r>
              <a:rPr lang="ru-RU" altLang="en-US" dirty="0" err="1"/>
              <a:t>басқа</a:t>
            </a:r>
            <a:r>
              <a:rPr lang="ru-RU" altLang="en-US" dirty="0"/>
              <a:t> процесс </a:t>
            </a:r>
            <a:r>
              <a:rPr lang="ru-RU" altLang="en-US" dirty="0" err="1"/>
              <a:t>оның</a:t>
            </a:r>
            <a:r>
              <a:rPr lang="ru-RU" altLang="en-US" dirty="0"/>
              <a:t> </a:t>
            </a:r>
            <a:r>
              <a:rPr lang="ru-RU" altLang="en-US" dirty="0" err="1"/>
              <a:t>критикалық</a:t>
            </a:r>
            <a:r>
              <a:rPr lang="ru-RU" altLang="en-US" dirty="0"/>
              <a:t> </a:t>
            </a:r>
            <a:r>
              <a:rPr lang="ru-RU" altLang="en-US" dirty="0" err="1"/>
              <a:t>аймағында</a:t>
            </a:r>
            <a:r>
              <a:rPr lang="ru-RU" altLang="en-US" dirty="0"/>
              <a:t> </a:t>
            </a:r>
            <a:r>
              <a:rPr lang="ru-RU" altLang="en-US" dirty="0" err="1"/>
              <a:t>бұрыннан</a:t>
            </a:r>
            <a:r>
              <a:rPr lang="ru-RU" altLang="en-US" dirty="0"/>
              <a:t> бар. </a:t>
            </a:r>
            <a:r>
              <a:rPr lang="ru-RU" altLang="en-US" dirty="0" err="1"/>
              <a:t>Демек</a:t>
            </a:r>
            <a:r>
              <a:rPr lang="ru-RU" altLang="en-US" dirty="0"/>
              <a:t>, В </a:t>
            </a:r>
            <a:r>
              <a:rPr lang="ru-RU" altLang="en-US" dirty="0" err="1"/>
              <a:t>уақытша</a:t>
            </a:r>
            <a:r>
              <a:rPr lang="ru-RU" altLang="en-US" dirty="0"/>
              <a:t> Т3 </a:t>
            </a:r>
            <a:r>
              <a:rPr lang="ru-RU" altLang="en-US" dirty="0" err="1"/>
              <a:t>уақытына</a:t>
            </a:r>
            <a:r>
              <a:rPr lang="ru-RU" altLang="en-US" dirty="0"/>
              <a:t> </a:t>
            </a:r>
            <a:r>
              <a:rPr lang="ru-RU" altLang="en-US" dirty="0" err="1"/>
              <a:t>дейін</a:t>
            </a:r>
            <a:r>
              <a:rPr lang="ru-RU" altLang="en-US" dirty="0"/>
              <a:t> </a:t>
            </a:r>
            <a:r>
              <a:rPr lang="ru-RU" altLang="en-US" dirty="0" err="1"/>
              <a:t>тоқтатылады</a:t>
            </a:r>
            <a:r>
              <a:rPr lang="ru-RU" altLang="en-US" dirty="0"/>
              <a:t>, А </a:t>
            </a:r>
            <a:r>
              <a:rPr lang="ru-RU" altLang="en-US" dirty="0" err="1"/>
              <a:t>өзінің</a:t>
            </a:r>
            <a:r>
              <a:rPr lang="ru-RU" altLang="en-US" dirty="0"/>
              <a:t> </a:t>
            </a:r>
            <a:r>
              <a:rPr lang="ru-RU" altLang="en-US" dirty="0" err="1"/>
              <a:t>критикалық</a:t>
            </a:r>
            <a:r>
              <a:rPr lang="ru-RU" altLang="en-US" dirty="0"/>
              <a:t> </a:t>
            </a:r>
            <a:r>
              <a:rPr lang="ru-RU" altLang="en-US" dirty="0" err="1"/>
              <a:t>аймағынан</a:t>
            </a:r>
            <a:r>
              <a:rPr lang="ru-RU" altLang="en-US" dirty="0"/>
              <a:t> </a:t>
            </a:r>
            <a:r>
              <a:rPr lang="ru-RU" altLang="en-US" dirty="0" err="1"/>
              <a:t>шығып</a:t>
            </a:r>
            <a:r>
              <a:rPr lang="ru-RU" altLang="en-US" dirty="0"/>
              <a:t>, В-</a:t>
            </a:r>
            <a:r>
              <a:rPr lang="ru-RU" altLang="en-US" dirty="0" err="1"/>
              <a:t>ға</a:t>
            </a:r>
            <a:r>
              <a:rPr lang="ru-RU" altLang="en-US" dirty="0"/>
              <a:t> </a:t>
            </a:r>
            <a:r>
              <a:rPr lang="ru-RU" altLang="en-US" dirty="0" err="1"/>
              <a:t>өзінің</a:t>
            </a:r>
            <a:r>
              <a:rPr lang="ru-RU" altLang="en-US" dirty="0"/>
              <a:t> </a:t>
            </a:r>
            <a:r>
              <a:rPr lang="ru-RU" altLang="en-US" dirty="0" err="1"/>
              <a:t>критикалық</a:t>
            </a:r>
            <a:r>
              <a:rPr lang="ru-RU" altLang="en-US" dirty="0"/>
              <a:t> </a:t>
            </a:r>
            <a:r>
              <a:rPr lang="ru-RU" altLang="en-US" dirty="0" err="1"/>
              <a:t>аймағына</a:t>
            </a:r>
            <a:r>
              <a:rPr lang="ru-RU" altLang="en-US" dirty="0"/>
              <a:t> </a:t>
            </a:r>
            <a:r>
              <a:rPr lang="ru-RU" altLang="en-US" dirty="0" err="1"/>
              <a:t>бірден</a:t>
            </a:r>
            <a:r>
              <a:rPr lang="ru-RU" altLang="en-US" dirty="0"/>
              <a:t> </a:t>
            </a:r>
            <a:r>
              <a:rPr lang="ru-RU" altLang="en-US" dirty="0" err="1"/>
              <a:t>кіруге</a:t>
            </a:r>
            <a:r>
              <a:rPr lang="ru-RU" altLang="en-US" dirty="0"/>
              <a:t> </a:t>
            </a:r>
            <a:r>
              <a:rPr lang="ru-RU" altLang="en-US" dirty="0" err="1"/>
              <a:t>мүмкіндік</a:t>
            </a:r>
            <a:r>
              <a:rPr lang="ru-RU" altLang="en-US" dirty="0"/>
              <a:t> </a:t>
            </a:r>
            <a:r>
              <a:rPr lang="ru-RU" altLang="en-US" dirty="0" err="1"/>
              <a:t>береді</a:t>
            </a:r>
            <a:r>
              <a:rPr lang="ru-RU" altLang="en-US" dirty="0"/>
              <a:t>. </a:t>
            </a:r>
            <a:r>
              <a:rPr lang="ru-RU" altLang="en-US" dirty="0" err="1"/>
              <a:t>Уақыт</a:t>
            </a:r>
            <a:r>
              <a:rPr lang="ru-RU" altLang="en-US" dirty="0"/>
              <a:t> </a:t>
            </a:r>
            <a:r>
              <a:rPr lang="ru-RU" altLang="en-US" dirty="0" err="1"/>
              <a:t>өте</a:t>
            </a:r>
            <a:r>
              <a:rPr lang="ru-RU" altLang="en-US" dirty="0"/>
              <a:t> </a:t>
            </a:r>
            <a:r>
              <a:rPr lang="ru-RU" altLang="en-US" dirty="0" err="1"/>
              <a:t>келе</a:t>
            </a:r>
            <a:r>
              <a:rPr lang="ru-RU" altLang="en-US" dirty="0"/>
              <a:t> (Т4 </a:t>
            </a:r>
            <a:r>
              <a:rPr lang="ru-RU" altLang="en-US" dirty="0" err="1"/>
              <a:t>уақытында</a:t>
            </a:r>
            <a:r>
              <a:rPr lang="ru-RU" altLang="en-US" dirty="0"/>
              <a:t>) В </a:t>
            </a:r>
            <a:r>
              <a:rPr lang="ru-RU" altLang="en-US" dirty="0" err="1"/>
              <a:t>өзінің</a:t>
            </a:r>
            <a:r>
              <a:rPr lang="ru-RU" altLang="en-US" dirty="0"/>
              <a:t> </a:t>
            </a:r>
            <a:r>
              <a:rPr lang="ru-RU" altLang="en-US" dirty="0" err="1"/>
              <a:t>критикалық</a:t>
            </a:r>
            <a:r>
              <a:rPr lang="ru-RU" altLang="en-US" dirty="0"/>
              <a:t> </a:t>
            </a:r>
            <a:r>
              <a:rPr lang="ru-RU" altLang="en-US" dirty="0" err="1"/>
              <a:t>аймағын</a:t>
            </a:r>
            <a:r>
              <a:rPr lang="ru-RU" altLang="en-US" dirty="0"/>
              <a:t> </a:t>
            </a:r>
            <a:r>
              <a:rPr lang="ru-RU" altLang="en-US" dirty="0" err="1"/>
              <a:t>тастап</a:t>
            </a:r>
            <a:r>
              <a:rPr lang="ru-RU" altLang="en-US" dirty="0"/>
              <a:t> </a:t>
            </a:r>
            <a:r>
              <a:rPr lang="ru-RU" altLang="en-US" dirty="0" err="1"/>
              <a:t>кетеді</a:t>
            </a:r>
            <a:r>
              <a:rPr lang="ru-RU" alt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329B7DEE-6677-2699-55D7-C2B78EA9A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9600" cy="25908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altLang="en-US" sz="2000" dirty="0"/>
              <a:t>		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айырмашылығы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ағындар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жалпы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мекенжай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кеңістігін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бөліседі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әртүрлі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мекенжай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кеңістігінде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жүзеге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асырылатын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ынтымақтастық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байланысының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санатына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жатады</a:t>
            </a:r>
            <a:r>
              <a:rPr lang="ru-RU" altLang="en-US" sz="1800" dirty="0"/>
              <a:t>). </a:t>
            </a:r>
            <a:r>
              <a:rPr lang="ru-RU" altLang="en-US" sz="1800" dirty="0" err="1"/>
              <a:t>Процестерге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қолданылатын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механизмдері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толығымен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қолданылады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ұқсас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мәселелер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шешудің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ұқсас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әдістері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талқылау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контекстіндегі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мәселелерді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талқылайды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бірақ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бірдей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мәселелер</a:t>
            </a:r>
            <a:r>
              <a:rPr lang="ru-RU" altLang="en-US" sz="1800" dirty="0"/>
              <a:t> мен </a:t>
            </a:r>
            <a:r>
              <a:rPr lang="ru-RU" altLang="en-US" sz="1800" dirty="0" err="1"/>
              <a:t>шешімдер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қолданылатынын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сақтаңыз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78C9F1D-4D0D-112E-563F-39C3A6922A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647700"/>
          </a:xfrm>
        </p:spPr>
        <p:txBody>
          <a:bodyPr/>
          <a:lstStyle/>
          <a:p>
            <a:r>
              <a:rPr lang="ru-RU" altLang="en-US" sz="2800" dirty="0" err="1"/>
              <a:t>Синхронизацияның</a:t>
            </a:r>
            <a:r>
              <a:rPr lang="ru-RU" altLang="en-US" sz="2800" dirty="0"/>
              <a:t> </a:t>
            </a:r>
            <a:r>
              <a:rPr lang="ru-RU" altLang="en-US" sz="2800" dirty="0" err="1"/>
              <a:t>аппараттық</a:t>
            </a:r>
            <a:r>
              <a:rPr lang="ru-RU" altLang="en-US" sz="2800" dirty="0"/>
              <a:t> </a:t>
            </a:r>
            <a:r>
              <a:rPr lang="ru-RU" altLang="en-US" sz="2800" dirty="0" err="1"/>
              <a:t>нұсқаулары</a:t>
            </a:r>
            <a:r>
              <a:rPr lang="ru-RU" altLang="en-US" sz="4000" dirty="0"/>
              <a:t>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ACF3742-D57F-EB08-C692-30C0A3A1D8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5102225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Аппараттық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нұсқаулары</a:t>
            </a:r>
            <a:r>
              <a:rPr lang="ru-RU" altLang="en-US" sz="1800" dirty="0"/>
              <a:t> </a:t>
            </a:r>
            <a:r>
              <a:rPr lang="ru-RU" altLang="en-US" sz="1800" b="1" dirty="0" err="1"/>
              <a:t>атомарлы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қарапайым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жүзеге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асырады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негізінде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жоғары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деңгейдегі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механизмдерін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құруға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 </a:t>
            </a:r>
            <a:r>
              <a:rPr lang="ru-RU" altLang="en-US" sz="1800" i="1" dirty="0" err="1"/>
              <a:t>Атомарлы</a:t>
            </a:r>
            <a:r>
              <a:rPr lang="ru-RU" altLang="en-US" sz="1800" i="1" dirty="0"/>
              <a:t> </a:t>
            </a:r>
            <a:r>
              <a:rPr lang="ru-RU" altLang="en-US" sz="1800" i="1" dirty="0" err="1"/>
              <a:t>бүкіл</a:t>
            </a:r>
            <a:r>
              <a:rPr lang="ru-RU" altLang="en-US" sz="1800" i="1" dirty="0"/>
              <a:t> </a:t>
            </a:r>
            <a:r>
              <a:rPr lang="ru-RU" altLang="en-US" sz="1800" i="1" dirty="0" err="1"/>
              <a:t>операцияның</a:t>
            </a:r>
            <a:r>
              <a:rPr lang="ru-RU" altLang="en-US" sz="1800" i="1" dirty="0"/>
              <a:t> </a:t>
            </a:r>
            <a:r>
              <a:rPr lang="ru-RU" altLang="en-US" sz="1800" i="1" dirty="0" err="1"/>
              <a:t>тұтас</a:t>
            </a:r>
            <a:r>
              <a:rPr lang="ru-RU" altLang="en-US" sz="1800" i="1" dirty="0"/>
              <a:t> </a:t>
            </a:r>
            <a:r>
              <a:rPr lang="ru-RU" altLang="en-US" sz="1800" i="1" dirty="0" err="1"/>
              <a:t>орындалатынын</a:t>
            </a:r>
            <a:r>
              <a:rPr lang="ru-RU" altLang="en-US" sz="1800" i="1" dirty="0"/>
              <a:t> </a:t>
            </a:r>
            <a:r>
              <a:rPr lang="ru-RU" altLang="en-US" sz="1800" i="1" dirty="0" err="1"/>
              <a:t>және</a:t>
            </a:r>
            <a:r>
              <a:rPr lang="ru-RU" altLang="en-US" sz="1800" i="1" dirty="0"/>
              <a:t> </a:t>
            </a:r>
            <a:r>
              <a:rPr lang="ru-RU" altLang="en-US" sz="1800" i="1" dirty="0" err="1"/>
              <a:t>ортасында</a:t>
            </a:r>
            <a:r>
              <a:rPr lang="ru-RU" altLang="en-US" sz="1800" i="1" dirty="0"/>
              <a:t> </a:t>
            </a:r>
            <a:r>
              <a:rPr lang="ru-RU" altLang="en-US" sz="1800" i="1" dirty="0" err="1"/>
              <a:t>үзілмейтінін</a:t>
            </a:r>
            <a:r>
              <a:rPr lang="ru-RU" altLang="en-US" sz="1800" i="1" dirty="0"/>
              <a:t> </a:t>
            </a:r>
            <a:r>
              <a:rPr lang="ru-RU" altLang="en-US" sz="1800" i="1" dirty="0" err="1"/>
              <a:t>білдіреді</a:t>
            </a:r>
            <a:r>
              <a:rPr lang="ru-RU" altLang="en-US" sz="1800" i="1" dirty="0"/>
              <a:t>.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атомарлы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қарапайым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әдетте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орындайды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мән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алдыңғы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тексеру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шартты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тексеруге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шарттың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орындалмайтынына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кепілдік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беретін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береді</a:t>
            </a:r>
            <a:r>
              <a:rPr lang="ru-RU" altLang="en-US" sz="1800" dirty="0"/>
              <a:t>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Try-and-set lock (TSL)</a:t>
            </a:r>
            <a:endParaRPr lang="ru-RU" altLang="en-US" sz="20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en-US" altLang="en-US" sz="1800" b="1" dirty="0"/>
              <a:t> Try-and-set lock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нұсқаулары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жадтан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регистрге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жазады</a:t>
            </a:r>
            <a:r>
              <a:rPr lang="ru-RU" altLang="en-US" sz="1800" dirty="0"/>
              <a:t>, ал 1 </a:t>
            </a:r>
            <a:r>
              <a:rPr lang="ru-RU" altLang="en-US" sz="1800" dirty="0" err="1"/>
              <a:t>мәнін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жадқа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жазады.Одан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регистрдегі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мәнді</a:t>
            </a:r>
            <a:r>
              <a:rPr lang="ru-RU" altLang="en-US" sz="1800" dirty="0"/>
              <a:t> 0-мен </a:t>
            </a:r>
            <a:r>
              <a:rPr lang="ru-RU" altLang="en-US" sz="1800" dirty="0" err="1"/>
              <a:t>салыстырады.Егер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жадта</a:t>
            </a:r>
            <a:r>
              <a:rPr lang="ru-RU" altLang="en-US" sz="1800" dirty="0"/>
              <a:t> 0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яғни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критикалық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аймаққа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жеткізу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ашық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болды</a:t>
            </a:r>
            <a:r>
              <a:rPr lang="ru-RU" altLang="en-US" sz="1800" dirty="0"/>
              <a:t>), </a:t>
            </a:r>
            <a:r>
              <a:rPr lang="ru-RU" altLang="en-US" sz="1800" dirty="0" err="1"/>
              <a:t>содан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салыстыру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сәтті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өтеді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сонымен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жадыға</a:t>
            </a:r>
            <a:r>
              <a:rPr lang="ru-RU" altLang="en-US" sz="1800" dirty="0"/>
              <a:t> 1 </a:t>
            </a:r>
            <a:r>
              <a:rPr lang="ru-RU" altLang="en-US" sz="1800" dirty="0" err="1"/>
              <a:t>жазылады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салыстырудың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былай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сәтті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болмайтынына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кепілдік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береді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яғни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қолжетімділік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жабылады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5D9CF403-7F4A-1443-9043-57DAD380C0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5976937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sz="1800" b="1" dirty="0"/>
              <a:t>Compare-and-swap (CAS)</a:t>
            </a:r>
            <a:endParaRPr lang="ru-RU" altLang="en-US" sz="18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600" dirty="0"/>
              <a:t>		</a:t>
            </a:r>
            <a:r>
              <a:rPr lang="ru-RU" altLang="en-US" sz="1600" dirty="0" err="1"/>
              <a:t>Салыстыру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және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ауыстыру</a:t>
            </a:r>
            <a:r>
              <a:rPr lang="ru-RU" altLang="en-US" sz="1600" dirty="0"/>
              <a:t> </a:t>
            </a:r>
            <a:r>
              <a:rPr lang="ru-RU" altLang="en-US" sz="1600" dirty="0" err="1"/>
              <a:t>сияқты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нұсқаулар</a:t>
            </a:r>
            <a:r>
              <a:rPr lang="ru-RU" altLang="en-US" sz="1600" dirty="0"/>
              <a:t> </a:t>
            </a:r>
            <a:r>
              <a:rPr lang="ru-RU" altLang="en-US" sz="1600" dirty="0" err="1"/>
              <a:t>регистрге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жаңа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мән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жазады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және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бір</a:t>
            </a:r>
            <a:r>
              <a:rPr lang="ru-RU" altLang="en-US" sz="1600" dirty="0"/>
              <a:t> </a:t>
            </a:r>
            <a:r>
              <a:rPr lang="ru-RU" altLang="en-US" sz="1600" dirty="0" err="1"/>
              <a:t>уақытта</a:t>
            </a:r>
            <a:r>
              <a:rPr lang="ru-RU" altLang="en-US" sz="1600" dirty="0"/>
              <a:t> </a:t>
            </a:r>
            <a:r>
              <a:rPr lang="ru-RU" altLang="en-US" sz="1600" dirty="0" err="1"/>
              <a:t>тізілімдегі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ескі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мәннің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бұрын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сақталған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мәнге</a:t>
            </a:r>
            <a:r>
              <a:rPr lang="ru-RU" altLang="en-US" sz="1600" dirty="0"/>
              <a:t> </a:t>
            </a:r>
            <a:r>
              <a:rPr lang="ru-RU" altLang="en-US" sz="1600" dirty="0" err="1"/>
              <a:t>тең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екендігін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тексереді</a:t>
            </a:r>
            <a:r>
              <a:rPr lang="ru-RU" altLang="en-US" sz="1600" dirty="0"/>
              <a:t>.</a:t>
            </a:r>
            <a:r>
              <a:rPr lang="en-US" altLang="en-US" sz="1600" dirty="0"/>
              <a:t>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</a:t>
            </a:r>
            <a:r>
              <a:rPr lang="ru-RU" altLang="en-US" sz="1600" dirty="0"/>
              <a:t>TEMP ← DEST </a:t>
            </a:r>
            <a:endParaRPr lang="en-US" altLang="en-US" sz="1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</a:t>
            </a:r>
            <a:r>
              <a:rPr lang="ru-RU" altLang="en-US" sz="1600" dirty="0"/>
              <a:t>IF </a:t>
            </a:r>
            <a:r>
              <a:rPr lang="ru-RU" altLang="en-US" sz="1600" dirty="0" err="1"/>
              <a:t>accumulator</a:t>
            </a:r>
            <a:r>
              <a:rPr lang="ru-RU" altLang="en-US" sz="1600" dirty="0"/>
              <a:t> = TEMP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</a:t>
            </a:r>
            <a:r>
              <a:rPr lang="ru-RU" altLang="en-US" sz="1600" dirty="0"/>
              <a:t>THEN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	</a:t>
            </a:r>
            <a:r>
              <a:rPr lang="ru-RU" altLang="en-US" sz="1600" dirty="0"/>
              <a:t>ZF ← 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	</a:t>
            </a:r>
            <a:r>
              <a:rPr lang="ru-RU" altLang="en-US" sz="1600" dirty="0"/>
              <a:t>DEST ← SRC;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</a:t>
            </a:r>
            <a:r>
              <a:rPr lang="ru-RU" altLang="en-US" sz="1600" dirty="0"/>
              <a:t>ELSE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	</a:t>
            </a:r>
            <a:r>
              <a:rPr lang="ru-RU" altLang="en-US" sz="1600" dirty="0"/>
              <a:t>ZF ← 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	</a:t>
            </a:r>
            <a:r>
              <a:rPr lang="ru-RU" altLang="en-US" sz="1600" dirty="0" err="1"/>
              <a:t>accumulator</a:t>
            </a:r>
            <a:r>
              <a:rPr lang="ru-RU" altLang="en-US" sz="1600" dirty="0"/>
              <a:t> ← TEMP;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	</a:t>
            </a:r>
            <a:r>
              <a:rPr lang="ru-RU" altLang="en-US" sz="1600" dirty="0"/>
              <a:t>DEST ← TEMP;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	</a:t>
            </a:r>
            <a:r>
              <a:rPr lang="ru-RU" altLang="en-US" sz="1600" dirty="0"/>
              <a:t>FI;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en-US" sz="1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600" dirty="0"/>
              <a:t>		</a:t>
            </a:r>
            <a:r>
              <a:rPr lang="en-US" altLang="en-US" sz="1600" dirty="0"/>
              <a:t>x86 </a:t>
            </a:r>
            <a:r>
              <a:rPr lang="ru-RU" altLang="en-US" sz="1600" dirty="0" err="1"/>
              <a:t>нұсқаулығы</a:t>
            </a:r>
            <a:r>
              <a:rPr lang="ru-RU" altLang="en-US" sz="1600" dirty="0"/>
              <a:t> </a:t>
            </a:r>
            <a:r>
              <a:rPr lang="en-US" altLang="en-US" sz="1600" dirty="0"/>
              <a:t>CMPXCHG </a:t>
            </a:r>
            <a:r>
              <a:rPr lang="ru-RU" altLang="en-US" sz="1600" dirty="0" err="1"/>
              <a:t>деп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аталады</a:t>
            </a:r>
            <a:r>
              <a:rPr lang="ru-RU" altLang="en-US" sz="1600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600" dirty="0"/>
              <a:t>CAS </a:t>
            </a:r>
            <a:r>
              <a:rPr lang="ru-RU" altLang="en-US" sz="1600" dirty="0" err="1"/>
              <a:t>нұсқаулары</a:t>
            </a:r>
            <a:r>
              <a:rPr lang="ru-RU" altLang="en-US" sz="1600" dirty="0"/>
              <a:t> </a:t>
            </a:r>
            <a:r>
              <a:rPr lang="ru-RU" altLang="en-US" sz="1600" dirty="0" err="1"/>
              <a:t>тізілімдегі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мән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жаңасына</a:t>
            </a:r>
            <a:r>
              <a:rPr lang="ru-RU" altLang="en-US" sz="1600" dirty="0"/>
              <a:t> </a:t>
            </a:r>
            <a:r>
              <a:rPr lang="ru-RU" altLang="en-US" sz="1600" dirty="0" err="1"/>
              <a:t>өзгертілген</a:t>
            </a:r>
            <a:r>
              <a:rPr lang="ru-RU" altLang="en-US" sz="1600" dirty="0"/>
              <a:t>, </a:t>
            </a:r>
            <a:r>
              <a:rPr lang="ru-RU" altLang="en-US" sz="1600" dirty="0" err="1"/>
              <a:t>содан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кейін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бұрынғы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мәнге</a:t>
            </a:r>
            <a:r>
              <a:rPr lang="ru-RU" altLang="en-US" sz="1600" dirty="0"/>
              <a:t> </a:t>
            </a:r>
            <a:r>
              <a:rPr lang="ru-RU" altLang="en-US" sz="1600" dirty="0" err="1"/>
              <a:t>қайта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оралған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жағдайды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бақылай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алмайды</a:t>
            </a:r>
            <a:r>
              <a:rPr lang="ru-RU" altLang="en-US" sz="1600" dirty="0"/>
              <a:t>. </a:t>
            </a:r>
            <a:r>
              <a:rPr lang="ru-RU" altLang="en-US" sz="1600" dirty="0" err="1"/>
              <a:t>Көп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жағдайда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бұл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алгоритмнің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жұмысына</a:t>
            </a:r>
            <a:r>
              <a:rPr lang="ru-RU" altLang="en-US" sz="1600" dirty="0"/>
              <a:t> </a:t>
            </a:r>
            <a:r>
              <a:rPr lang="ru-RU" altLang="en-US" sz="1600" dirty="0" err="1"/>
              <a:t>әсер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етпейді</a:t>
            </a:r>
            <a:r>
              <a:rPr lang="ru-RU" altLang="en-US" sz="1600" dirty="0"/>
              <a:t>, ал </a:t>
            </a:r>
            <a:r>
              <a:rPr lang="ru-RU" altLang="en-US" sz="1600" dirty="0" err="1"/>
              <a:t>болған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жағдайларда</a:t>
            </a:r>
            <a:r>
              <a:rPr lang="ru-RU" altLang="en-US" sz="1600" dirty="0"/>
              <a:t> </a:t>
            </a:r>
            <a:r>
              <a:rPr lang="en-US" altLang="en-US" sz="1600" dirty="0"/>
              <a:t>LL/SC </a:t>
            </a:r>
            <a:r>
              <a:rPr lang="ru-RU" altLang="en-US" sz="1600" dirty="0" err="1"/>
              <a:t>сияқты</a:t>
            </a:r>
            <a:r>
              <a:rPr lang="ru-RU" altLang="en-US" sz="1600" dirty="0"/>
              <a:t> осы </a:t>
            </a:r>
            <a:r>
              <a:rPr lang="ru-RU" altLang="en-US" sz="1600" dirty="0" err="1"/>
              <a:t>жағдайды</a:t>
            </a:r>
            <a:r>
              <a:rPr lang="ru-RU" altLang="en-US" sz="1600" dirty="0"/>
              <a:t> </a:t>
            </a:r>
            <a:r>
              <a:rPr lang="ru-RU" altLang="en-US" sz="1600" dirty="0" err="1"/>
              <a:t>тексеретін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нұсқауларды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пайдалану</a:t>
            </a:r>
            <a:r>
              <a:rPr lang="ru-RU" altLang="en-US" sz="1600" dirty="0"/>
              <a:t> </a:t>
            </a:r>
            <a:r>
              <a:rPr lang="ru-RU" altLang="en-US" sz="1600" dirty="0" err="1"/>
              <a:t>қажет</a:t>
            </a:r>
            <a:r>
              <a:rPr lang="ru-RU" altLang="en-US" sz="1600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600" dirty="0" err="1"/>
              <a:t>Басқа</a:t>
            </a:r>
            <a:r>
              <a:rPr lang="ru-RU" altLang="en-US" sz="1600" dirty="0"/>
              <a:t> </a:t>
            </a:r>
            <a:r>
              <a:rPr lang="ru-RU" altLang="en-US" sz="1600" dirty="0" err="1"/>
              <a:t>нұсқауларға</a:t>
            </a:r>
            <a:r>
              <a:rPr lang="ru-RU" altLang="en-US" sz="1600" dirty="0"/>
              <a:t> </a:t>
            </a:r>
            <a:r>
              <a:rPr lang="en-US" altLang="en-US" sz="1600" dirty="0"/>
              <a:t>Double CAS </a:t>
            </a:r>
            <a:r>
              <a:rPr lang="ru-RU" altLang="en-US" sz="1600" dirty="0" err="1"/>
              <a:t>және</a:t>
            </a:r>
            <a:r>
              <a:rPr lang="ru-RU" altLang="en-US" sz="1600" dirty="0"/>
              <a:t> </a:t>
            </a:r>
            <a:r>
              <a:rPr lang="en-US" altLang="en-US" sz="1600" dirty="0"/>
              <a:t>Load-link/store-</a:t>
            </a:r>
            <a:r>
              <a:rPr lang="ru-RU" altLang="en-US" sz="1600" dirty="0" err="1"/>
              <a:t>шартты</a:t>
            </a:r>
            <a:r>
              <a:rPr lang="ru-RU" altLang="en-US" sz="1600" dirty="0"/>
              <a:t> (</a:t>
            </a:r>
            <a:r>
              <a:rPr lang="en-US" altLang="en-US" sz="1600" dirty="0"/>
              <a:t>LL/SC) </a:t>
            </a:r>
            <a:r>
              <a:rPr lang="ru-RU" altLang="en-US" sz="1600" dirty="0" err="1"/>
              <a:t>кіреді</a:t>
            </a:r>
            <a:r>
              <a:rPr lang="ru-RU" altLang="en-US" sz="16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64D4B47-F026-108D-27ED-D40218BB8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altLang="en-US" sz="2800" dirty="0" err="1"/>
              <a:t>Синхронизацияның</a:t>
            </a:r>
            <a:r>
              <a:rPr lang="ru-RU" altLang="en-US" sz="2800" dirty="0"/>
              <a:t> </a:t>
            </a:r>
            <a:r>
              <a:rPr lang="ru-RU" altLang="en-US" sz="2800" dirty="0" err="1"/>
              <a:t>жүйелік</a:t>
            </a:r>
            <a:r>
              <a:rPr lang="ru-RU" altLang="en-US" sz="2800" dirty="0"/>
              <a:t> </a:t>
            </a:r>
            <a:r>
              <a:rPr lang="ru-RU" altLang="en-US" sz="2800" dirty="0" err="1"/>
              <a:t>механизмдері</a:t>
            </a:r>
            <a:r>
              <a:rPr lang="ru-RU" altLang="en-US" sz="4000" dirty="0"/>
              <a:t> 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AEFD4CD-1349-AD70-959C-927364AC6B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4465638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en-US" sz="2000" b="1" dirty="0"/>
              <a:t>Семафор</a:t>
            </a:r>
            <a:endParaRPr lang="ru-RU" altLang="en-US" sz="2000" dirty="0"/>
          </a:p>
          <a:p>
            <a:pPr algn="just">
              <a:buFontTx/>
              <a:buNone/>
            </a:pPr>
            <a:r>
              <a:rPr lang="ru-RU" altLang="en-US" sz="2000" dirty="0"/>
              <a:t>		</a:t>
            </a:r>
            <a:r>
              <a:rPr lang="ru-RU" altLang="en-US" sz="1800" dirty="0"/>
              <a:t>Семафор - </a:t>
            </a:r>
            <a:r>
              <a:rPr lang="ru-RU" altLang="en-US" sz="1800" dirty="0" err="1"/>
              <a:t>маңызды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бөлімге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кіруді</a:t>
            </a:r>
            <a:r>
              <a:rPr lang="ru-RU" altLang="en-US" sz="1800" dirty="0"/>
              <a:t> тек </a:t>
            </a:r>
            <a:r>
              <a:rPr lang="en-US" altLang="en-US" sz="1800" dirty="0"/>
              <a:t>N </a:t>
            </a:r>
            <a:r>
              <a:rPr lang="ru-RU" altLang="en-US" sz="1800" dirty="0" err="1"/>
              <a:t>процеске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шектеуге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беретін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примитиві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Дегенмен</a:t>
            </a:r>
            <a:r>
              <a:rPr lang="ru-RU" altLang="en-US" sz="1800" dirty="0"/>
              <a:t>, семафор </a:t>
            </a:r>
            <a:r>
              <a:rPr lang="ru-RU" altLang="en-US" sz="1800" dirty="0" err="1"/>
              <a:t>күтуді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пайдаланбай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жүзеге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асыруға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береді</a:t>
            </a:r>
            <a:r>
              <a:rPr lang="ru-RU" altLang="en-US" sz="1800" dirty="0"/>
              <a:t>.</a:t>
            </a:r>
          </a:p>
          <a:p>
            <a:pPr algn="just">
              <a:buFontTx/>
              <a:buNone/>
            </a:pPr>
            <a:r>
              <a:rPr lang="ru-RU" altLang="en-US" sz="1800" dirty="0"/>
              <a:t>		 </a:t>
            </a:r>
            <a:r>
              <a:rPr lang="ru-RU" altLang="en-US" sz="1800" dirty="0" err="1"/>
              <a:t>Тұжырымдама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бойынша</a:t>
            </a:r>
            <a:r>
              <a:rPr lang="ru-RU" altLang="en-US" sz="1800" dirty="0"/>
              <a:t> семафора </a:t>
            </a:r>
            <a:r>
              <a:rPr lang="ru-RU" altLang="en-US" sz="1800" dirty="0" err="1"/>
              <a:t>теріс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емес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бүтін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санағышты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кезегін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қамтиды</a:t>
            </a:r>
            <a:r>
              <a:rPr lang="ru-RU" altLang="en-US" sz="1800" dirty="0"/>
              <a:t>. Семафор </a:t>
            </a:r>
            <a:r>
              <a:rPr lang="ru-RU" altLang="en-US" sz="1800" dirty="0" err="1"/>
              <a:t>интерфейсі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негізгі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тұрады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төмен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жоғары</a:t>
            </a:r>
            <a:r>
              <a:rPr lang="ru-RU" altLang="en-US" sz="1800" dirty="0"/>
              <a:t>. </a:t>
            </a:r>
          </a:p>
          <a:p>
            <a:pPr algn="just">
              <a:buFontTx/>
              <a:buNone/>
            </a:pPr>
            <a:r>
              <a:rPr lang="ru-RU" altLang="en-US" sz="1800" dirty="0" err="1"/>
              <a:t>Төмен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санауыштың</a:t>
            </a:r>
            <a:r>
              <a:rPr lang="ru-RU" altLang="en-US" sz="1800" dirty="0"/>
              <a:t> 0-ден </a:t>
            </a:r>
            <a:r>
              <a:rPr lang="ru-RU" altLang="en-US" sz="1800" dirty="0" err="1"/>
              <a:t>үлкен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екенін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атомарлы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тексереді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оны </a:t>
            </a:r>
            <a:r>
              <a:rPr lang="ru-RU" altLang="en-US" sz="1800" dirty="0" err="1"/>
              <a:t>азайтады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Есептегіш</a:t>
            </a:r>
            <a:r>
              <a:rPr lang="ru-RU" altLang="en-US" sz="1800" dirty="0"/>
              <a:t> 0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процесс </a:t>
            </a:r>
            <a:r>
              <a:rPr lang="ru-RU" altLang="en-US" sz="1800" dirty="0" err="1"/>
              <a:t>блокталады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кезегіне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қойылады</a:t>
            </a:r>
            <a:r>
              <a:rPr lang="ru-RU" altLang="en-US" sz="1800" dirty="0"/>
              <a:t>. </a:t>
            </a:r>
          </a:p>
          <a:p>
            <a:pPr algn="just">
              <a:buFontTx/>
              <a:buNone/>
            </a:pPr>
            <a:r>
              <a:rPr lang="ru-RU" altLang="en-US" sz="1800" dirty="0" err="1"/>
              <a:t>Жоғары</a:t>
            </a:r>
            <a:r>
              <a:rPr lang="ru-RU" altLang="en-US" sz="1800" dirty="0"/>
              <a:t> операция </a:t>
            </a:r>
            <a:r>
              <a:rPr lang="ru-RU" altLang="en-US" sz="1800" dirty="0" err="1"/>
              <a:t>есептегішті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ұлғайтады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ояту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туралы</a:t>
            </a:r>
            <a:r>
              <a:rPr lang="ru-RU" altLang="en-US" sz="1800" dirty="0"/>
              <a:t> сигнал </a:t>
            </a:r>
            <a:r>
              <a:rPr lang="ru-RU" altLang="en-US" sz="1800" dirty="0" err="1"/>
              <a:t>береді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төмендеу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қайталай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алады</a:t>
            </a:r>
            <a:r>
              <a:rPr lang="ru-RU" altLang="en-US" sz="1800" dirty="0"/>
              <a:t>.</a:t>
            </a:r>
          </a:p>
          <a:p>
            <a:pPr algn="just">
              <a:buFontTx/>
              <a:buNone/>
            </a:pPr>
            <a:r>
              <a:rPr lang="ru-RU" altLang="en-US" sz="1800" dirty="0" err="1"/>
              <a:t>Екілік</a:t>
            </a:r>
            <a:r>
              <a:rPr lang="ru-RU" altLang="en-US" sz="1800" dirty="0"/>
              <a:t> семафор - </a:t>
            </a:r>
            <a:r>
              <a:rPr lang="en-US" altLang="en-US" sz="1800" dirty="0"/>
              <a:t>N = 1 </a:t>
            </a:r>
            <a:r>
              <a:rPr lang="ru-RU" altLang="en-US" sz="1800" dirty="0" err="1"/>
              <a:t>болатын</a:t>
            </a:r>
            <a:r>
              <a:rPr lang="ru-RU" altLang="en-US" sz="1800" dirty="0"/>
              <a:t> семафор.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BB96-1D5B-0D49-C1EF-B486BC0CC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484BE-D8B9-65CD-4F0F-F0DE85352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Семафор </a:t>
            </a:r>
            <a:r>
              <a:rPr lang="ru-KZ" sz="2000" dirty="0"/>
              <a:t>- п</a:t>
            </a:r>
            <a:r>
              <a:rPr lang="ru-RU" sz="2000" dirty="0" err="1"/>
              <a:t>роцестердің</a:t>
            </a:r>
            <a:r>
              <a:rPr lang="ru-RU" sz="2000" dirty="0"/>
              <a:t> </a:t>
            </a:r>
            <a:r>
              <a:rPr lang="ru-RU" sz="2000" dirty="0" err="1"/>
              <a:t>әрекеттерін</a:t>
            </a:r>
            <a:r>
              <a:rPr lang="ru-RU" sz="2000" dirty="0"/>
              <a:t> </a:t>
            </a:r>
            <a:r>
              <a:rPr lang="ru-RU" sz="2000" dirty="0" err="1"/>
              <a:t>синхрондау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күрделірек</a:t>
            </a:r>
            <a:r>
              <a:rPr lang="ru-RU" sz="2000" dirty="0"/>
              <a:t> </a:t>
            </a:r>
            <a:r>
              <a:rPr lang="ru-RU" sz="2000" dirty="0" err="1"/>
              <a:t>жолдарды</a:t>
            </a:r>
            <a:r>
              <a:rPr lang="ru-RU" sz="2000" dirty="0"/>
              <a:t> (</a:t>
            </a:r>
            <a:r>
              <a:rPr lang="en-US" sz="2000" dirty="0"/>
              <a:t>Mutex </a:t>
            </a:r>
            <a:r>
              <a:rPr lang="ru-RU" sz="2000" dirty="0" err="1"/>
              <a:t>құлыптарына</a:t>
            </a:r>
            <a:r>
              <a:rPr lang="ru-RU" sz="2000" dirty="0"/>
              <a:t> </a:t>
            </a:r>
            <a:r>
              <a:rPr lang="ru-RU" sz="2000" dirty="0" err="1"/>
              <a:t>қарағанда</a:t>
            </a:r>
            <a:r>
              <a:rPr lang="ru-RU" sz="2000" dirty="0"/>
              <a:t>) </a:t>
            </a:r>
            <a:r>
              <a:rPr lang="ru-RU" sz="2000" dirty="0" err="1"/>
              <a:t>ұсынатын</a:t>
            </a:r>
            <a:r>
              <a:rPr lang="ru-RU" sz="2000" dirty="0"/>
              <a:t> </a:t>
            </a:r>
            <a:r>
              <a:rPr lang="ru-RU" sz="2000" dirty="0" err="1"/>
              <a:t>синхрондау</a:t>
            </a:r>
            <a:r>
              <a:rPr lang="ru-RU" sz="2000" dirty="0"/>
              <a:t> </a:t>
            </a:r>
            <a:r>
              <a:rPr lang="ru-RU" sz="2000" dirty="0" err="1"/>
              <a:t>құралы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23533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ACB075CF-AF19-4E05-BBD4-93BC3F79B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4481" y="1045794"/>
            <a:ext cx="6400800" cy="342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Semaphore (</a:t>
            </a:r>
            <a:r>
              <a:rPr lang="kk-KZ" altLang="en-US" dirty="0"/>
              <a:t>жалғасы</a:t>
            </a:r>
            <a:r>
              <a:rPr lang="ru-KZ" altLang="en-US" dirty="0"/>
              <a:t>)</a:t>
            </a:r>
            <a:endParaRPr lang="en-US" altLang="en-US" dirty="0"/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FB8E9419-6392-4032-837A-E65A5DBEFC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560" y="1388695"/>
            <a:ext cx="7565651" cy="3478582"/>
          </a:xfrm>
        </p:spPr>
        <p:txBody>
          <a:bodyPr/>
          <a:lstStyle/>
          <a:p>
            <a:pPr algn="just">
              <a:tabLst>
                <a:tab pos="1501379" algn="ctr"/>
                <a:tab pos="3384947" algn="ctr"/>
              </a:tabLst>
            </a:pPr>
            <a:r>
              <a:rPr lang="ru-RU" altLang="en-US" sz="2000" b="1" dirty="0" err="1">
                <a:solidFill>
                  <a:srgbClr val="006699"/>
                </a:solidFill>
                <a:latin typeface="+mj-lt"/>
              </a:rPr>
              <a:t>Санау</a:t>
            </a:r>
            <a:r>
              <a:rPr lang="ru-RU" altLang="en-US" sz="2000" b="1" dirty="0">
                <a:solidFill>
                  <a:srgbClr val="006699"/>
                </a:solidFill>
                <a:latin typeface="+mj-lt"/>
              </a:rPr>
              <a:t> семафоры – </a:t>
            </a:r>
            <a:r>
              <a:rPr lang="ru-RU" altLang="en-US" sz="2000" dirty="0" err="1">
                <a:latin typeface="+mj-lt"/>
              </a:rPr>
              <a:t>бүтін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мән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шектеусіз</a:t>
            </a:r>
            <a:r>
              <a:rPr lang="ru-RU" altLang="en-US" sz="2000" dirty="0">
                <a:latin typeface="+mj-lt"/>
              </a:rPr>
              <a:t> домен </a:t>
            </a:r>
            <a:r>
              <a:rPr lang="ru-RU" altLang="en-US" sz="2000" dirty="0" err="1">
                <a:latin typeface="+mj-lt"/>
              </a:rPr>
              <a:t>бойынша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ауытқи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алады</a:t>
            </a:r>
            <a:endParaRPr lang="ru-KZ" altLang="en-US" sz="2000" dirty="0">
              <a:latin typeface="+mj-lt"/>
            </a:endParaRPr>
          </a:p>
          <a:p>
            <a:pPr>
              <a:tabLst>
                <a:tab pos="1501379" algn="ctr"/>
                <a:tab pos="3384947" algn="ctr"/>
              </a:tabLst>
            </a:pPr>
            <a:r>
              <a:rPr lang="ru-RU" altLang="en-US" sz="2000" b="1" dirty="0" err="1">
                <a:solidFill>
                  <a:srgbClr val="006699"/>
                </a:solidFill>
                <a:latin typeface="+mj-lt"/>
              </a:rPr>
              <a:t>Екілік</a:t>
            </a:r>
            <a:r>
              <a:rPr lang="ru-RU" altLang="en-US" sz="2000" b="1" dirty="0">
                <a:solidFill>
                  <a:srgbClr val="006699"/>
                </a:solidFill>
                <a:latin typeface="+mj-lt"/>
              </a:rPr>
              <a:t> семафор </a:t>
            </a:r>
            <a:r>
              <a:rPr lang="ru-RU" altLang="en-US" sz="2000" b="1" dirty="0">
                <a:latin typeface="+mj-lt"/>
              </a:rPr>
              <a:t>– </a:t>
            </a:r>
            <a:r>
              <a:rPr lang="ru-RU" altLang="en-US" sz="2000" dirty="0" err="1">
                <a:latin typeface="+mj-lt"/>
              </a:rPr>
              <a:t>бүтін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мән</a:t>
            </a:r>
            <a:r>
              <a:rPr lang="ru-RU" altLang="en-US" sz="2000" dirty="0">
                <a:latin typeface="+mj-lt"/>
              </a:rPr>
              <a:t> тек 0 мен 1 </a:t>
            </a:r>
            <a:r>
              <a:rPr lang="ru-RU" altLang="en-US" sz="2000" dirty="0" err="1">
                <a:latin typeface="+mj-lt"/>
              </a:rPr>
              <a:t>аралығында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болуы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мүмкін</a:t>
            </a:r>
            <a:endParaRPr lang="ru-KZ" altLang="en-US" sz="2000" dirty="0">
              <a:latin typeface="+mj-lt"/>
            </a:endParaRPr>
          </a:p>
          <a:p>
            <a:pPr>
              <a:tabLst>
                <a:tab pos="1501379" algn="ctr"/>
                <a:tab pos="3384947" algn="ctr"/>
              </a:tabLst>
            </a:pPr>
            <a:r>
              <a:rPr lang="ru-RU" altLang="en-US" sz="2000" dirty="0" err="1">
                <a:latin typeface="+mj-lt"/>
              </a:rPr>
              <a:t>Мутекс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құлпы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сияқты</a:t>
            </a:r>
            <a:endParaRPr lang="ru-KZ" altLang="en-US" sz="2000" dirty="0">
              <a:latin typeface="+mj-lt"/>
            </a:endParaRPr>
          </a:p>
          <a:p>
            <a:pPr>
              <a:tabLst>
                <a:tab pos="1501379" algn="ctr"/>
                <a:tab pos="3384947" algn="ctr"/>
              </a:tabLst>
            </a:pPr>
            <a:r>
              <a:rPr lang="en-US" altLang="en-US" sz="2000" dirty="0">
                <a:latin typeface="+mj-lt"/>
              </a:rPr>
              <a:t>S </a:t>
            </a:r>
            <a:r>
              <a:rPr lang="ru-RU" altLang="en-US" sz="2000" dirty="0" err="1">
                <a:latin typeface="+mj-lt"/>
              </a:rPr>
              <a:t>санау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семафорын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екілік</a:t>
            </a:r>
            <a:r>
              <a:rPr lang="ru-RU" altLang="en-US" sz="2000" dirty="0">
                <a:latin typeface="+mj-lt"/>
              </a:rPr>
              <a:t> семафор </a:t>
            </a:r>
            <a:r>
              <a:rPr lang="ru-RU" altLang="en-US" sz="2000" dirty="0" err="1">
                <a:latin typeface="+mj-lt"/>
              </a:rPr>
              <a:t>ретінде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іске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асыра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алады</a:t>
            </a:r>
            <a:endParaRPr lang="ru-KZ" altLang="en-US" sz="2000" dirty="0">
              <a:latin typeface="+mj-lt"/>
            </a:endParaRPr>
          </a:p>
          <a:p>
            <a:pPr algn="just">
              <a:tabLst>
                <a:tab pos="1501379" algn="ctr"/>
                <a:tab pos="3384947" algn="ctr"/>
              </a:tabLst>
            </a:pPr>
            <a:r>
              <a:rPr lang="ru-RU" altLang="en-US" sz="2000" dirty="0" err="1">
                <a:latin typeface="+mj-lt"/>
              </a:rPr>
              <a:t>Семафорлардың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көмегімен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біз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әртүрлі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синхрондау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мәселелерін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шеше</a:t>
            </a:r>
            <a:r>
              <a:rPr lang="ru-RU" altLang="en-US" sz="2000" dirty="0">
                <a:latin typeface="+mj-lt"/>
              </a:rPr>
              <a:t> </a:t>
            </a:r>
            <a:r>
              <a:rPr lang="ru-RU" altLang="en-US" sz="2000" dirty="0" err="1">
                <a:latin typeface="+mj-lt"/>
              </a:rPr>
              <a:t>аламыз</a:t>
            </a:r>
            <a:endParaRPr lang="en-US" altLang="en-US" sz="1200" i="1" baseline="-25000" dirty="0">
              <a:sym typeface="MT Extra" panose="05050102010205020202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14047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>
            <a:extLst>
              <a:ext uri="{FF2B5EF4-FFF2-40B4-BE49-F238E27FC236}">
                <a16:creationId xmlns:a16="http://schemas.microsoft.com/office/drawing/2014/main" id="{BE83D5C3-B25A-0132-7286-925120827D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9600" cy="381635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en-US" sz="1800" dirty="0"/>
              <a:t>		 </a:t>
            </a:r>
            <a:r>
              <a:rPr lang="ru-RU" altLang="en-US" sz="1800" dirty="0" err="1"/>
              <a:t>Семафорларды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өндіруші-тұтынушы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мәселесінің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шешімін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көрсетейік</a:t>
            </a:r>
            <a:r>
              <a:rPr lang="ru-RU" altLang="en-US" sz="1800" dirty="0"/>
              <a:t>. Ол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буферді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өзгерту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операциясын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критикалық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бөлімге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орналастырамыз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Әрі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қарай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толық</a:t>
            </a:r>
            <a:r>
              <a:rPr lang="ru-RU" altLang="en-US" sz="1800" dirty="0"/>
              <a:t> буфер </a:t>
            </a:r>
            <a:r>
              <a:rPr lang="ru-RU" altLang="en-US" sz="1800" dirty="0" err="1"/>
              <a:t>жағдайында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өндірушінің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бос буфер </a:t>
            </a:r>
            <a:r>
              <a:rPr lang="ru-RU" altLang="en-US" sz="1800" dirty="0" err="1"/>
              <a:t>жағдайында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тұтынушының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ұйымдастыруымыз</a:t>
            </a:r>
            <a:r>
              <a:rPr lang="ru-RU" altLang="en-US" sz="1800" dirty="0"/>
              <a:t> керек.</a:t>
            </a:r>
          </a:p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Критикалық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бөлімді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ұйымдастыру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екілік</a:t>
            </a:r>
            <a:r>
              <a:rPr lang="ru-RU" altLang="en-US" sz="1800" dirty="0"/>
              <a:t> </a:t>
            </a:r>
            <a:r>
              <a:rPr lang="en-US" altLang="en-US" sz="1800" dirty="0"/>
              <a:t>lock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семафорын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қолданамыз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Өндіруші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бізге</a:t>
            </a:r>
            <a:r>
              <a:rPr lang="ru-RU" altLang="en-US" sz="1800" dirty="0"/>
              <a:t> бос семафор </a:t>
            </a:r>
            <a:r>
              <a:rPr lang="ru-RU" altLang="en-US" sz="1800" dirty="0" err="1"/>
              <a:t>қажет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ағымдағы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буфердегі</a:t>
            </a:r>
            <a:r>
              <a:rPr lang="ru-RU" altLang="en-US" sz="1800" dirty="0"/>
              <a:t> бос </a:t>
            </a:r>
            <a:r>
              <a:rPr lang="ru-RU" altLang="en-US" sz="1800" dirty="0" err="1"/>
              <a:t>орындар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тең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Тұтынушы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біз</a:t>
            </a:r>
            <a:r>
              <a:rPr lang="ru-RU" altLang="en-US" sz="1800" dirty="0"/>
              <a:t> </a:t>
            </a:r>
            <a:r>
              <a:rPr lang="en-US" altLang="en-US" sz="1800" dirty="0"/>
              <a:t>full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семафорды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жасаймыз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ағымдағы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буфердегі</a:t>
            </a:r>
            <a:r>
              <a:rPr lang="ru-RU" altLang="en-US" sz="1800" dirty="0"/>
              <a:t> бос </a:t>
            </a:r>
            <a:r>
              <a:rPr lang="ru-RU" altLang="en-US" sz="1800" dirty="0" err="1"/>
              <a:t>орындар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тең</a:t>
            </a:r>
            <a:r>
              <a:rPr lang="ru-RU" altLang="en-US" sz="1800" dirty="0"/>
              <a:t>.</a:t>
            </a:r>
            <a:endParaRPr lang="en-US" altLang="en-US" sz="1800" dirty="0"/>
          </a:p>
          <a:p>
            <a:pPr algn="just">
              <a:buFontTx/>
              <a:buNone/>
            </a:pPr>
            <a:r>
              <a:rPr lang="ru-RU" altLang="en-US" sz="1800" dirty="0" err="1"/>
              <a:t>Шешімнің</a:t>
            </a:r>
            <a:r>
              <a:rPr lang="ru-RU" altLang="en-US" sz="1800" dirty="0"/>
              <a:t> псевдокоды </a:t>
            </a:r>
            <a:r>
              <a:rPr lang="ru-RU" altLang="en-US" sz="1800" dirty="0" err="1"/>
              <a:t>келесідей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көрінеді</a:t>
            </a:r>
            <a:endParaRPr lang="ru-RU" alt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07738BEE-B032-E1E4-D337-BCA24BB8C5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3754437" cy="58658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en-US" sz="2000"/>
              <a:t>	</a:t>
            </a:r>
            <a:r>
              <a:rPr lang="en-US" altLang="en-US" sz="2000" i="1"/>
              <a:t>semaphore mutex = 1; semaphore empty = N; semaphore full = 0;</a:t>
            </a:r>
            <a:endParaRPr lang="ru-RU" altLang="en-US" sz="2000" i="1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2000" i="1"/>
              <a:t>	</a:t>
            </a:r>
            <a:r>
              <a:rPr lang="en-US" altLang="en-US" sz="2000" i="1"/>
              <a:t> void producer(void)</a:t>
            </a:r>
            <a:r>
              <a:rPr lang="ru-RU" altLang="en-US" sz="2000" i="1"/>
              <a:t> {</a:t>
            </a:r>
            <a:endParaRPr lang="en-US" altLang="en-US" sz="2000" i="1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2000" i="1"/>
              <a:t>		</a:t>
            </a:r>
            <a:r>
              <a:rPr lang="en-US" altLang="en-US" sz="2000" i="1"/>
              <a:t>int item;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2000" i="1"/>
              <a:t>		</a:t>
            </a:r>
            <a:r>
              <a:rPr lang="en-US" altLang="en-US" sz="2000" i="1"/>
              <a:t>while (TRUE) {</a:t>
            </a:r>
            <a:endParaRPr lang="ru-RU" altLang="en-US" sz="2000" i="1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2000" i="1"/>
              <a:t>		</a:t>
            </a:r>
            <a:r>
              <a:rPr lang="en-US" altLang="en-US" sz="2000" i="1"/>
              <a:t>item = produce_item( 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/>
              <a:t>	</a:t>
            </a:r>
            <a:r>
              <a:rPr lang="ru-RU" altLang="en-US" sz="2000" i="1"/>
              <a:t>	</a:t>
            </a:r>
            <a:r>
              <a:rPr lang="en-US" altLang="en-US" sz="2000" i="1"/>
              <a:t>down(&amp;empty); 	down(&amp;mutex); 	insert_item(item); 	up(&amp;mutex);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/>
              <a:t>		up(&amp;full); }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2000" i="1"/>
              <a:t>	</a:t>
            </a:r>
            <a:r>
              <a:rPr lang="en-US" altLang="en-US" sz="2000" i="1"/>
              <a:t>void consumer(void)</a:t>
            </a:r>
            <a:r>
              <a:rPr lang="ru-RU" altLang="en-US" sz="2000" i="1"/>
              <a:t> </a:t>
            </a:r>
            <a:r>
              <a:rPr lang="en-US" altLang="en-US" sz="2000" i="1"/>
              <a:t>{</a:t>
            </a:r>
            <a:endParaRPr lang="ru-RU" altLang="en-US" sz="2000" i="1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2000" i="1"/>
              <a:t>	</a:t>
            </a:r>
            <a:r>
              <a:rPr lang="en-US" altLang="en-US" sz="2000" i="1"/>
              <a:t>	int item;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/>
              <a:t>		while (TRUE)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/>
              <a:t>		down(&amp;full);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/>
              <a:t>		down(&amp;mutex);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/>
              <a:t>		item = remove_item( 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/>
              <a:t>		up(&amp;mutex);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/>
              <a:t>		up(&amp;empty); }</a:t>
            </a:r>
            <a:endParaRPr lang="ru-RU" altLang="en-US" sz="2000" i="1"/>
          </a:p>
        </p:txBody>
      </p:sp>
      <p:sp>
        <p:nvSpPr>
          <p:cNvPr id="44036" name="Text Box 4">
            <a:extLst>
              <a:ext uri="{FF2B5EF4-FFF2-40B4-BE49-F238E27FC236}">
                <a16:creationId xmlns:a16="http://schemas.microsoft.com/office/drawing/2014/main" id="{AE495332-98E7-3C3E-01D4-31E9D0085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2276475"/>
            <a:ext cx="4392612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5000"/>
              </a:lnSpc>
            </a:pPr>
            <a:r>
              <a:rPr lang="ru-RU" altLang="en-US"/>
              <a:t>/* уменьшение счетчика пустых мест */</a:t>
            </a:r>
          </a:p>
          <a:p>
            <a:pPr>
              <a:lnSpc>
                <a:spcPct val="95000"/>
              </a:lnSpc>
            </a:pPr>
            <a:r>
              <a:rPr lang="ru-RU" altLang="en-US"/>
              <a:t>/* вход в критическую область */</a:t>
            </a:r>
          </a:p>
          <a:p>
            <a:pPr>
              <a:lnSpc>
                <a:spcPct val="95000"/>
              </a:lnSpc>
            </a:pPr>
            <a:r>
              <a:rPr lang="ru-RU" altLang="en-US"/>
              <a:t>/* помещение новой записи в буфер */</a:t>
            </a:r>
          </a:p>
          <a:p>
            <a:pPr>
              <a:lnSpc>
                <a:spcPct val="95000"/>
              </a:lnSpc>
            </a:pPr>
            <a:r>
              <a:rPr lang="ru-RU" altLang="en-US"/>
              <a:t>/* покинуть критическую область */</a:t>
            </a:r>
          </a:p>
          <a:p>
            <a:pPr>
              <a:lnSpc>
                <a:spcPct val="95000"/>
              </a:lnSpc>
            </a:pPr>
            <a:r>
              <a:rPr lang="ru-RU" altLang="en-US"/>
              <a:t>/* увеличение счетчика занятых мест */</a:t>
            </a:r>
          </a:p>
          <a:p>
            <a:r>
              <a:rPr lang="en-US" altLang="en-US"/>
              <a:t> </a:t>
            </a:r>
            <a:endParaRPr lang="ru-RU" altLang="en-US"/>
          </a:p>
          <a:p>
            <a:endParaRPr lang="en-US" altLang="en-US"/>
          </a:p>
          <a:p>
            <a:endParaRPr lang="en-US" altLang="en-US"/>
          </a:p>
          <a:p>
            <a:pPr>
              <a:lnSpc>
                <a:spcPct val="110000"/>
              </a:lnSpc>
            </a:pPr>
            <a:r>
              <a:rPr lang="ru-RU" altLang="en-US"/>
              <a:t>/* уменьшение счетчика занятых мест*/</a:t>
            </a:r>
          </a:p>
          <a:p>
            <a:pPr>
              <a:lnSpc>
                <a:spcPct val="110000"/>
              </a:lnSpc>
            </a:pPr>
            <a:r>
              <a:rPr lang="ru-RU" altLang="en-US"/>
              <a:t>/* вход в критическую область */</a:t>
            </a:r>
          </a:p>
          <a:p>
            <a:pPr>
              <a:lnSpc>
                <a:spcPct val="110000"/>
              </a:lnSpc>
            </a:pPr>
            <a:r>
              <a:rPr lang="ru-RU" altLang="en-US"/>
              <a:t>/* извлечение записи из буфера */</a:t>
            </a:r>
          </a:p>
          <a:p>
            <a:pPr>
              <a:lnSpc>
                <a:spcPct val="110000"/>
              </a:lnSpc>
            </a:pPr>
            <a:r>
              <a:rPr lang="ru-RU" altLang="en-US"/>
              <a:t>/* выход из критической области */</a:t>
            </a:r>
          </a:p>
          <a:p>
            <a:pPr>
              <a:lnSpc>
                <a:spcPct val="110000"/>
              </a:lnSpc>
            </a:pPr>
            <a:r>
              <a:rPr lang="ru-RU" altLang="en-US"/>
              <a:t>/* увеличение счетчика пустых мест */</a:t>
            </a:r>
          </a:p>
          <a:p>
            <a:r>
              <a:rPr lang="en-US" altLang="en-US"/>
              <a:t> </a:t>
            </a:r>
            <a:endParaRPr lang="ru-RU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28D7FDB6-748B-0124-6D2F-7A731CDE21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489585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en-US" sz="1800" b="1" dirty="0"/>
              <a:t>		</a:t>
            </a:r>
            <a:r>
              <a:rPr lang="ru-RU" altLang="en-US" sz="2000" b="1" dirty="0"/>
              <a:t>Мьютекс </a:t>
            </a:r>
            <a:r>
              <a:rPr lang="en-US" altLang="en-US" sz="2000" b="1" dirty="0"/>
              <a:t>(mutex)</a:t>
            </a:r>
            <a:endParaRPr lang="ru-RU" altLang="en-US" sz="2000" b="1" dirty="0"/>
          </a:p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en-US" altLang="en-US" sz="1800" dirty="0"/>
              <a:t>Mutex - </a:t>
            </a:r>
            <a:r>
              <a:rPr lang="ru-RU" altLang="en-US" sz="1800" dirty="0" err="1"/>
              <a:t>өзара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тастау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яғни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өзара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тастау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сөз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тіркесінен</a:t>
            </a:r>
            <a:r>
              <a:rPr lang="ru-RU" altLang="en-US" sz="1800" dirty="0"/>
              <a:t> - ​​</a:t>
            </a:r>
            <a:r>
              <a:rPr lang="ru-RU" altLang="en-US" sz="1800" dirty="0" err="1"/>
              <a:t>қосымша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шарты</a:t>
            </a:r>
            <a:r>
              <a:rPr lang="ru-RU" altLang="en-US" sz="1800" dirty="0"/>
              <a:t> бар </a:t>
            </a:r>
            <a:r>
              <a:rPr lang="ru-RU" altLang="en-US" sz="1800" dirty="0" err="1"/>
              <a:t>екілік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семафорға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ұқсайтын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примитиві</a:t>
            </a:r>
            <a:r>
              <a:rPr lang="ru-RU" altLang="en-US" sz="1800" dirty="0"/>
              <a:t>: оны </a:t>
            </a:r>
            <a:r>
              <a:rPr lang="ru-RU" altLang="en-US" sz="1800" dirty="0" err="1"/>
              <a:t>блоктаған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 </a:t>
            </a:r>
            <a:r>
              <a:rPr lang="ru-RU" altLang="en-US" sz="1800" dirty="0" err="1"/>
              <a:t>бұғатталуын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ашу</a:t>
            </a:r>
            <a:r>
              <a:rPr lang="ru-RU" altLang="en-US" sz="1800" dirty="0"/>
              <a:t> керек.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u-RU" altLang="en-US" sz="2000" b="1" dirty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altLang="en-US" sz="2000" b="1" dirty="0"/>
              <a:t>Монитор</a:t>
            </a:r>
          </a:p>
          <a:p>
            <a:pPr algn="just">
              <a:buFontTx/>
              <a:buNone/>
            </a:pPr>
            <a:r>
              <a:rPr lang="ru-RU" altLang="en-US" sz="1800" b="1" dirty="0"/>
              <a:t>		Монитор – </a:t>
            </a:r>
            <a:r>
              <a:rPr lang="ru-RU" altLang="en-US" sz="1800" dirty="0" err="1"/>
              <a:t>нысанды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белгілейтін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объектіге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бағытталған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бағдарламалаудағы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механизмі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компилятор </a:t>
            </a:r>
            <a:r>
              <a:rPr lang="ru-RU" altLang="en-US" sz="1800" dirty="0" err="1"/>
              <a:t>мутекс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көмегімен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әдістеріне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таңдалған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әдістерге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қоңырауларға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бұғаттауды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қосады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Дегенмен</a:t>
            </a:r>
            <a:r>
              <a:rPr lang="ru-RU" altLang="en-US" sz="1800" dirty="0"/>
              <a:t>, осы </a:t>
            </a:r>
            <a:r>
              <a:rPr lang="ru-RU" altLang="en-US" sz="1800" dirty="0" err="1"/>
              <a:t>нысанды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пайдаланатын</a:t>
            </a:r>
            <a:r>
              <a:rPr lang="ru-RU" altLang="en-US" sz="1800" dirty="0"/>
              <a:t> код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туралы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алаңдамауы</a:t>
            </a:r>
            <a:r>
              <a:rPr lang="ru-RU" altLang="en-US" sz="1800" dirty="0"/>
              <a:t> керек.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мағынада</a:t>
            </a:r>
            <a:r>
              <a:rPr lang="ru-RU" altLang="en-US" sz="1800" dirty="0"/>
              <a:t> монитор </a:t>
            </a:r>
            <a:r>
              <a:rPr lang="ru-RU" altLang="en-US" sz="1800" dirty="0" err="1"/>
              <a:t>семафорлар</a:t>
            </a:r>
            <a:r>
              <a:rPr lang="ru-RU" altLang="en-US" sz="1800" dirty="0"/>
              <a:t> мен </a:t>
            </a:r>
            <a:r>
              <a:rPr lang="ru-RU" altLang="en-US" sz="1800" dirty="0" err="1"/>
              <a:t>мутекстерге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қарағанда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жоғары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деңгейлі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құрылым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табылады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AF8B-B31A-67CD-F0F0-6A682BBAC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Кіріспе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3CF7B-7A6D-E2BD-06DA-9D5571A9C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200" dirty="0" err="1"/>
              <a:t>Процестер</a:t>
            </a:r>
            <a:r>
              <a:rPr lang="ru-RU" sz="2200" dirty="0"/>
              <a:t> </a:t>
            </a:r>
            <a:r>
              <a:rPr lang="ru-RU" sz="2200" dirty="0" err="1"/>
              <a:t>жиі</a:t>
            </a:r>
            <a:r>
              <a:rPr lang="ru-RU" sz="2200" dirty="0"/>
              <a:t> </a:t>
            </a:r>
            <a:r>
              <a:rPr lang="ru-RU" sz="2200" dirty="0" err="1"/>
              <a:t>бір-бірімен</a:t>
            </a:r>
            <a:r>
              <a:rPr lang="ru-RU" sz="2200" dirty="0"/>
              <a:t> </a:t>
            </a:r>
            <a:r>
              <a:rPr lang="ru-RU" sz="2200" dirty="0" err="1"/>
              <a:t>байланысуы</a:t>
            </a:r>
            <a:r>
              <a:rPr lang="ru-RU" sz="2200" dirty="0"/>
              <a:t> </a:t>
            </a:r>
            <a:r>
              <a:rPr lang="ru-RU" sz="2200" dirty="0" err="1"/>
              <a:t>қажет</a:t>
            </a:r>
            <a:r>
              <a:rPr lang="ru-RU" sz="2200" dirty="0"/>
              <a:t>, </a:t>
            </a:r>
            <a:r>
              <a:rPr lang="ru-RU" sz="2200" dirty="0" err="1"/>
              <a:t>мысалы</a:t>
            </a:r>
            <a:r>
              <a:rPr lang="ru-RU" sz="2200" dirty="0"/>
              <a:t>, </a:t>
            </a:r>
            <a:r>
              <a:rPr lang="ru-RU" sz="2200" dirty="0" err="1"/>
              <a:t>бір</a:t>
            </a:r>
            <a:r>
              <a:rPr lang="ru-RU" sz="2200" dirty="0"/>
              <a:t> процесс </a:t>
            </a:r>
            <a:r>
              <a:rPr lang="ru-RU" sz="2200" dirty="0" err="1"/>
              <a:t>деректерді</a:t>
            </a:r>
            <a:r>
              <a:rPr lang="ru-RU" sz="2200" dirty="0"/>
              <a:t> </a:t>
            </a:r>
            <a:r>
              <a:rPr lang="ru-RU" sz="2200" dirty="0" err="1"/>
              <a:t>басқа</a:t>
            </a:r>
            <a:r>
              <a:rPr lang="ru-RU" sz="2200" dirty="0"/>
              <a:t> </a:t>
            </a:r>
            <a:r>
              <a:rPr lang="ru-RU" sz="2200" dirty="0" err="1"/>
              <a:t>процеске</a:t>
            </a:r>
            <a:r>
              <a:rPr lang="ru-RU" sz="2200" dirty="0"/>
              <a:t> </a:t>
            </a:r>
            <a:r>
              <a:rPr lang="ru-RU" sz="2200" dirty="0" err="1"/>
              <a:t>беруі</a:t>
            </a:r>
            <a:r>
              <a:rPr lang="ru-RU" sz="2200" dirty="0"/>
              <a:t> </a:t>
            </a:r>
            <a:r>
              <a:rPr lang="ru-RU" sz="2200" dirty="0" err="1"/>
              <a:t>мүмкін</a:t>
            </a:r>
            <a:r>
              <a:rPr lang="ru-RU" sz="2200" dirty="0"/>
              <a:t> </a:t>
            </a:r>
            <a:r>
              <a:rPr lang="ru-RU" sz="2200" dirty="0" err="1"/>
              <a:t>немесе</a:t>
            </a:r>
            <a:r>
              <a:rPr lang="ru-RU" sz="2200" dirty="0"/>
              <a:t> </a:t>
            </a:r>
            <a:r>
              <a:rPr lang="ru-RU" sz="2200" dirty="0" err="1"/>
              <a:t>бірнеше</a:t>
            </a:r>
            <a:r>
              <a:rPr lang="ru-RU" sz="2200" dirty="0"/>
              <a:t> </a:t>
            </a:r>
            <a:r>
              <a:rPr lang="ru-RU" sz="2200" dirty="0" err="1"/>
              <a:t>процестер</a:t>
            </a:r>
            <a:r>
              <a:rPr lang="ru-RU" sz="2200" dirty="0"/>
              <a:t> </a:t>
            </a:r>
            <a:r>
              <a:rPr lang="ru-RU" sz="2200" dirty="0" err="1"/>
              <a:t>ортақ</a:t>
            </a:r>
            <a:r>
              <a:rPr lang="ru-RU" sz="2200" dirty="0"/>
              <a:t> </a:t>
            </a:r>
            <a:r>
              <a:rPr lang="ru-RU" sz="2200" dirty="0" err="1"/>
              <a:t>файлдағы</a:t>
            </a:r>
            <a:r>
              <a:rPr lang="ru-RU" sz="2200" dirty="0"/>
              <a:t> </a:t>
            </a:r>
            <a:r>
              <a:rPr lang="ru-RU" sz="2200" dirty="0" err="1"/>
              <a:t>деректерді</a:t>
            </a:r>
            <a:r>
              <a:rPr lang="ru-RU" sz="2200" dirty="0"/>
              <a:t> </a:t>
            </a:r>
            <a:r>
              <a:rPr lang="ru-RU" sz="2200" dirty="0" err="1"/>
              <a:t>өңдеуі</a:t>
            </a:r>
            <a:r>
              <a:rPr lang="ru-RU" sz="2200" dirty="0"/>
              <a:t> </a:t>
            </a:r>
            <a:r>
              <a:rPr lang="ru-RU" sz="2200" dirty="0" err="1"/>
              <a:t>мүмкін</a:t>
            </a:r>
            <a:r>
              <a:rPr lang="ru-RU" sz="2200" dirty="0"/>
              <a:t>. </a:t>
            </a:r>
            <a:r>
              <a:rPr lang="ru-RU" sz="2200" dirty="0" err="1"/>
              <a:t>Барлық</a:t>
            </a:r>
            <a:r>
              <a:rPr lang="ru-RU" sz="2200" dirty="0"/>
              <a:t> осы </a:t>
            </a:r>
            <a:r>
              <a:rPr lang="ru-RU" sz="2200" dirty="0" err="1"/>
              <a:t>жағдайларда</a:t>
            </a:r>
            <a:r>
              <a:rPr lang="ru-RU" sz="2200" dirty="0"/>
              <a:t> </a:t>
            </a:r>
            <a:r>
              <a:rPr lang="ru-RU" sz="2200" dirty="0" err="1"/>
              <a:t>процестерді</a:t>
            </a:r>
            <a:r>
              <a:rPr lang="ru-RU" sz="2200" dirty="0"/>
              <a:t> </a:t>
            </a:r>
            <a:r>
              <a:rPr lang="ru-RU" sz="2200" dirty="0" err="1"/>
              <a:t>синхрондау</a:t>
            </a:r>
            <a:r>
              <a:rPr lang="ru-RU" sz="2200" dirty="0"/>
              <a:t> </a:t>
            </a:r>
            <a:r>
              <a:rPr lang="ru-RU" sz="2200" dirty="0" err="1"/>
              <a:t>мәселесі</a:t>
            </a:r>
            <a:r>
              <a:rPr lang="ru-RU" sz="2200" dirty="0"/>
              <a:t> </a:t>
            </a:r>
            <a:r>
              <a:rPr lang="ru-RU" sz="2200" dirty="0" err="1"/>
              <a:t>туындайды</a:t>
            </a:r>
            <a:r>
              <a:rPr lang="ru-RU" sz="2200" dirty="0"/>
              <a:t>, оны </a:t>
            </a:r>
            <a:r>
              <a:rPr lang="ru-RU" sz="2200" dirty="0" err="1"/>
              <a:t>процестерді</a:t>
            </a:r>
            <a:r>
              <a:rPr lang="ru-RU" sz="2200" dirty="0"/>
              <a:t> </a:t>
            </a:r>
            <a:r>
              <a:rPr lang="ru-RU" sz="2200" dirty="0" err="1"/>
              <a:t>тоқтата</a:t>
            </a:r>
            <a:r>
              <a:rPr lang="ru-RU" sz="2200" dirty="0"/>
              <a:t> </a:t>
            </a:r>
            <a:r>
              <a:rPr lang="ru-RU" sz="2200" dirty="0" err="1"/>
              <a:t>тұру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белсендіру</a:t>
            </a:r>
            <a:r>
              <a:rPr lang="ru-RU" sz="2200" dirty="0"/>
              <a:t>, </a:t>
            </a:r>
            <a:r>
              <a:rPr lang="ru-RU" sz="2200" dirty="0" err="1"/>
              <a:t>кезектерді</a:t>
            </a:r>
            <a:r>
              <a:rPr lang="ru-RU" sz="2200" dirty="0"/>
              <a:t> </a:t>
            </a:r>
            <a:r>
              <a:rPr lang="ru-RU" sz="2200" dirty="0" err="1"/>
              <a:t>ұйымдастыру</a:t>
            </a:r>
            <a:r>
              <a:rPr lang="ru-RU" sz="2200" dirty="0"/>
              <a:t>, </a:t>
            </a:r>
            <a:r>
              <a:rPr lang="ru-RU" sz="2200" dirty="0" err="1"/>
              <a:t>ресурстарды</a:t>
            </a:r>
            <a:r>
              <a:rPr lang="ru-RU" sz="2200" dirty="0"/>
              <a:t> </a:t>
            </a:r>
            <a:r>
              <a:rPr lang="ru-RU" sz="2200" dirty="0" err="1"/>
              <a:t>блоктау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босату</a:t>
            </a:r>
            <a:r>
              <a:rPr lang="ru-RU" sz="2200" dirty="0"/>
              <a:t> </a:t>
            </a:r>
            <a:r>
              <a:rPr lang="ru-RU" sz="2200" dirty="0" err="1"/>
              <a:t>арқылы</a:t>
            </a:r>
            <a:r>
              <a:rPr lang="ru-RU" sz="2200" dirty="0"/>
              <a:t> </a:t>
            </a:r>
            <a:r>
              <a:rPr lang="ru-RU" sz="2200" dirty="0" err="1"/>
              <a:t>шешуге</a:t>
            </a:r>
            <a:r>
              <a:rPr lang="ru-RU" sz="2200" dirty="0"/>
              <a:t> </a:t>
            </a:r>
            <a:r>
              <a:rPr lang="ru-RU" sz="2200" dirty="0" err="1"/>
              <a:t>болады</a:t>
            </a:r>
            <a:r>
              <a:rPr lang="ru-RU" sz="2200" dirty="0"/>
              <a:t>.  </a:t>
            </a:r>
            <a:r>
              <a:rPr lang="ru-RU" sz="2200" dirty="0" err="1"/>
              <a:t>Мультибағдарламалау</a:t>
            </a:r>
            <a:r>
              <a:rPr lang="ru-RU" sz="2200" dirty="0"/>
              <a:t> </a:t>
            </a:r>
            <a:r>
              <a:rPr lang="ru-RU" sz="2200" dirty="0" err="1"/>
              <a:t>режимінде</a:t>
            </a:r>
            <a:r>
              <a:rPr lang="ru-RU" sz="2200" dirty="0"/>
              <a:t> </a:t>
            </a:r>
            <a:r>
              <a:rPr lang="ru-RU" sz="2200" dirty="0" err="1"/>
              <a:t>орындалатын</a:t>
            </a:r>
            <a:r>
              <a:rPr lang="ru-RU" sz="2200" dirty="0"/>
              <a:t> </a:t>
            </a:r>
            <a:r>
              <a:rPr lang="ru-RU" sz="2200" dirty="0" err="1"/>
              <a:t>процестерді</a:t>
            </a:r>
            <a:r>
              <a:rPr lang="ru-RU" sz="2200" dirty="0"/>
              <a:t> </a:t>
            </a:r>
            <a:r>
              <a:rPr lang="ru-RU" sz="2200" dirty="0" err="1"/>
              <a:t>синхрондау</a:t>
            </a:r>
            <a:r>
              <a:rPr lang="ru-RU" sz="2200" dirty="0"/>
              <a:t> </a:t>
            </a:r>
            <a:r>
              <a:rPr lang="ru-RU" sz="2200" dirty="0" err="1"/>
              <a:t>мәселелерін</a:t>
            </a:r>
            <a:r>
              <a:rPr lang="ru-RU" sz="2200" dirty="0"/>
              <a:t> </a:t>
            </a:r>
            <a:r>
              <a:rPr lang="ru-RU" sz="2200" dirty="0" err="1"/>
              <a:t>елемеу</a:t>
            </a:r>
            <a:r>
              <a:rPr lang="ru-RU" sz="2200" dirty="0"/>
              <a:t> </a:t>
            </a:r>
            <a:r>
              <a:rPr lang="ru-RU" sz="2200" dirty="0" err="1"/>
              <a:t>олардың</a:t>
            </a:r>
            <a:r>
              <a:rPr lang="ru-RU" sz="2200" dirty="0"/>
              <a:t> </a:t>
            </a:r>
            <a:r>
              <a:rPr lang="ru-RU" sz="2200" dirty="0" err="1"/>
              <a:t>дұрыс</a:t>
            </a:r>
            <a:r>
              <a:rPr lang="ru-RU" sz="2200" dirty="0"/>
              <a:t> </a:t>
            </a:r>
            <a:r>
              <a:rPr lang="ru-RU" sz="2200" dirty="0" err="1"/>
              <a:t>жұмыс</a:t>
            </a:r>
            <a:r>
              <a:rPr lang="ru-RU" sz="2200" dirty="0"/>
              <a:t> </a:t>
            </a:r>
            <a:r>
              <a:rPr lang="ru-RU" sz="2200" dirty="0" err="1"/>
              <a:t>істемеуіне</a:t>
            </a:r>
            <a:r>
              <a:rPr lang="ru-RU" sz="2200" dirty="0"/>
              <a:t> </a:t>
            </a:r>
            <a:r>
              <a:rPr lang="ru-RU" sz="2200" dirty="0" err="1"/>
              <a:t>немесе</a:t>
            </a:r>
            <a:r>
              <a:rPr lang="ru-RU" sz="2200" dirty="0"/>
              <a:t> </a:t>
            </a:r>
            <a:r>
              <a:rPr lang="ru-RU" sz="2200" dirty="0" err="1"/>
              <a:t>тіпті</a:t>
            </a:r>
            <a:r>
              <a:rPr lang="ru-RU" sz="2200" dirty="0"/>
              <a:t> </a:t>
            </a:r>
            <a:r>
              <a:rPr lang="ru-RU" sz="2200" dirty="0" err="1"/>
              <a:t>жүйенің</a:t>
            </a:r>
            <a:r>
              <a:rPr lang="ru-RU" sz="2200" dirty="0"/>
              <a:t> </a:t>
            </a:r>
            <a:r>
              <a:rPr lang="ru-RU" sz="2200" dirty="0" err="1"/>
              <a:t>бұзылуына</a:t>
            </a:r>
            <a:r>
              <a:rPr lang="ru-RU" sz="2200" dirty="0"/>
              <a:t> </a:t>
            </a:r>
            <a:r>
              <a:rPr lang="ru-RU" sz="2200" dirty="0" err="1"/>
              <a:t>әкелуі</a:t>
            </a:r>
            <a:r>
              <a:rPr lang="ru-RU" sz="2200" dirty="0"/>
              <a:t> </a:t>
            </a:r>
            <a:r>
              <a:rPr lang="ru-RU" sz="2200" dirty="0" err="1"/>
              <a:t>мүмкін</a:t>
            </a:r>
            <a:r>
              <a:rPr lang="ru-RU" sz="2200" dirty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976050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68287E7E-ED76-D5BB-3C6E-1F4B7482CA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476250"/>
            <a:ext cx="8229600" cy="38163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en-US" sz="2000" b="1" dirty="0"/>
              <a:t>	</a:t>
            </a:r>
            <a:r>
              <a:rPr lang="ru-RU" altLang="en-US" sz="2000" b="1" dirty="0" err="1"/>
              <a:t>Шартты</a:t>
            </a:r>
            <a:r>
              <a:rPr lang="ru-RU" altLang="en-US" sz="2000" b="1" dirty="0"/>
              <a:t> </a:t>
            </a:r>
            <a:r>
              <a:rPr lang="ru-RU" altLang="en-US" sz="2000" b="1" dirty="0" err="1"/>
              <a:t>айнымалы</a:t>
            </a:r>
            <a:r>
              <a:rPr lang="ru-RU" altLang="en-US" sz="2000" b="1" dirty="0"/>
              <a:t> </a:t>
            </a:r>
            <a:r>
              <a:rPr lang="en-US" altLang="en-US" sz="2000" b="1" dirty="0"/>
              <a:t>(condition variable)</a:t>
            </a:r>
            <a:endParaRPr lang="ru-RU" altLang="en-US" sz="2000" b="1" dirty="0"/>
          </a:p>
          <a:p>
            <a:pPr algn="just">
              <a:buFontTx/>
              <a:buNone/>
            </a:pPr>
            <a:r>
              <a:rPr lang="ru-RU" altLang="en-US" sz="2000" dirty="0"/>
              <a:t>		 </a:t>
            </a:r>
            <a:r>
              <a:rPr lang="ru-RU" altLang="en-US" sz="2000" dirty="0" err="1"/>
              <a:t>Шартты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айнымалы</a:t>
            </a:r>
            <a:r>
              <a:rPr lang="ru-RU" altLang="en-US" sz="2000" dirty="0"/>
              <a:t> - </a:t>
            </a:r>
            <a:r>
              <a:rPr lang="ru-RU" altLang="en-US" sz="2000" dirty="0" err="1"/>
              <a:t>бұл</a:t>
            </a:r>
            <a:r>
              <a:rPr lang="ru-RU" altLang="en-US" sz="2000" dirty="0"/>
              <a:t> </a:t>
            </a:r>
            <a:r>
              <a:rPr lang="ru-RU" altLang="en-US" sz="2000" dirty="0" err="1"/>
              <a:t>қандай</a:t>
            </a:r>
            <a:r>
              <a:rPr lang="ru-RU" altLang="en-US" sz="2000" dirty="0"/>
              <a:t> да </a:t>
            </a:r>
            <a:r>
              <a:rPr lang="ru-RU" altLang="en-US" sz="2000" dirty="0" err="1"/>
              <a:t>бір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оқиғаны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күтуге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және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ол</a:t>
            </a:r>
            <a:r>
              <a:rPr lang="ru-RU" altLang="en-US" sz="2000" dirty="0"/>
              <a:t> </a:t>
            </a:r>
            <a:r>
              <a:rPr lang="ru-RU" altLang="en-US" sz="2000" dirty="0" err="1"/>
              <a:t>туралы</a:t>
            </a:r>
            <a:r>
              <a:rPr lang="ru-RU" altLang="en-US" sz="2000" dirty="0"/>
              <a:t> </a:t>
            </a:r>
            <a:r>
              <a:rPr lang="ru-RU" altLang="en-US" sz="2000" dirty="0" err="1"/>
              <a:t>хабарлауға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мүмкіндік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беретін</a:t>
            </a:r>
            <a:r>
              <a:rPr lang="ru-RU" altLang="en-US" sz="2000" dirty="0"/>
              <a:t> </a:t>
            </a:r>
            <a:r>
              <a:rPr lang="ru-RU" altLang="en-US" sz="2000" dirty="0" err="1"/>
              <a:t>синхрондау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примитиві</a:t>
            </a:r>
            <a:r>
              <a:rPr lang="ru-RU" altLang="en-US" sz="2000" dirty="0"/>
              <a:t>. Ол </a:t>
            </a:r>
            <a:r>
              <a:rPr lang="ru-RU" altLang="en-US" sz="2000" dirty="0" err="1"/>
              <a:t>бойынша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келесі</a:t>
            </a:r>
            <a:r>
              <a:rPr lang="ru-RU" altLang="en-US" sz="2000" dirty="0"/>
              <a:t> </a:t>
            </a:r>
            <a:r>
              <a:rPr lang="ru-RU" altLang="en-US" sz="2000" dirty="0" err="1"/>
              <a:t>әрекеттерді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орындауға</a:t>
            </a:r>
            <a:r>
              <a:rPr lang="ru-RU" altLang="en-US" sz="2000" dirty="0"/>
              <a:t> </a:t>
            </a:r>
            <a:r>
              <a:rPr lang="ru-RU" altLang="en-US" sz="2000" dirty="0" err="1"/>
              <a:t>болады</a:t>
            </a:r>
            <a:r>
              <a:rPr lang="ru-RU" altLang="en-US" sz="2000" dirty="0"/>
              <a:t>:</a:t>
            </a:r>
            <a:endParaRPr lang="ru-RU" altLang="en-US" sz="1800" dirty="0"/>
          </a:p>
          <a:p>
            <a:r>
              <a:rPr lang="ru-RU" altLang="en-US" sz="1800" dirty="0" err="1"/>
              <a:t>қандай</a:t>
            </a:r>
            <a:r>
              <a:rPr lang="ru-RU" altLang="en-US" sz="1800" dirty="0"/>
              <a:t> да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туралы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хабарлама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endParaRPr lang="ru-RU" altLang="en-US" sz="1800" dirty="0"/>
          </a:p>
          <a:p>
            <a:r>
              <a:rPr lang="ru-RU" altLang="en-US" sz="1800" dirty="0" err="1"/>
              <a:t>берілген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айнымалыда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күтіп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тұрған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туралы</a:t>
            </a:r>
            <a:r>
              <a:rPr lang="ru-RU" altLang="en-US" sz="1800" dirty="0"/>
              <a:t> сигнал беру.		</a:t>
            </a:r>
          </a:p>
          <a:p>
            <a:pPr marL="0" indent="0" algn="just">
              <a:buNone/>
            </a:pPr>
            <a:r>
              <a:rPr lang="ru-RU" altLang="en-US" sz="1800" dirty="0" err="1"/>
              <a:t>Көптеген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мониторлар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шарт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айнымалыларын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іштей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пайдалануды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қолдайды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бірнеше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мониторға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енуіне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басқаруды</a:t>
            </a:r>
            <a:r>
              <a:rPr lang="ru-RU" altLang="en-US" sz="1800" dirty="0"/>
              <a:t> осы </a:t>
            </a:r>
            <a:r>
              <a:rPr lang="ru-RU" altLang="en-US" sz="1800" dirty="0" err="1"/>
              <a:t>айнымалы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бір-біріне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береді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28C9B26-21FE-F0E6-0F39-3BA35CDB8F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altLang="en-US" sz="2800" dirty="0"/>
              <a:t>Win32 API</a:t>
            </a:r>
            <a:r>
              <a:rPr lang="kk-KZ" altLang="en-US" sz="2800" dirty="0"/>
              <a:t> синхронизация мехнизмдері</a:t>
            </a:r>
            <a:endParaRPr lang="ru-RU" altLang="en-US" sz="2800" dirty="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31D34C9-42CA-083F-C550-7A96251813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sz="1800" b="1" dirty="0"/>
              <a:t>		</a:t>
            </a:r>
            <a:r>
              <a:rPr lang="ru-RU" altLang="en-US" sz="2000" b="1" dirty="0" err="1"/>
              <a:t>Күту</a:t>
            </a:r>
            <a:r>
              <a:rPr lang="ru-RU" altLang="en-US" sz="2000" b="1" dirty="0"/>
              <a:t> </a:t>
            </a:r>
            <a:r>
              <a:rPr lang="ru-RU" altLang="en-US" sz="2000" b="1" dirty="0" err="1"/>
              <a:t>функциялары</a:t>
            </a:r>
            <a:r>
              <a:rPr lang="ru-RU" altLang="en-US" sz="2000" b="1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b="1" dirty="0"/>
              <a:t>		</a:t>
            </a:r>
            <a:r>
              <a:rPr lang="en-US" altLang="en-US" sz="1800" dirty="0"/>
              <a:t>Windows </a:t>
            </a:r>
            <a:r>
              <a:rPr lang="ru-RU" altLang="en-US" sz="1800" dirty="0" err="1"/>
              <a:t>жүйесіндегі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процедуралық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әдістері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жүйе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ядросында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іске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асырылған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объектілерге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қатысты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қолданылады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Мұндай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сигналдық</a:t>
            </a:r>
            <a:r>
              <a:rPr lang="ru-RU" altLang="en-US" sz="1800" dirty="0"/>
              <a:t> (бос)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сигналсыз</a:t>
            </a:r>
            <a:r>
              <a:rPr lang="ru-RU" altLang="en-US" sz="1800" dirty="0"/>
              <a:t> (бос </a:t>
            </a:r>
            <a:r>
              <a:rPr lang="ru-RU" altLang="en-US" sz="1800" dirty="0" err="1"/>
              <a:t>емес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күйде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ядролық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объектілер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ғана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Оларға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талқыланған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объектілер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жатады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тапсырмалар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ағындар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нысандар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аяқталған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сигналдық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Арнайы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</a:t>
            </a:r>
            <a:r>
              <a:rPr lang="ru-RU" altLang="en-US" sz="1800" dirty="0"/>
              <a:t> мен </a:t>
            </a:r>
            <a:r>
              <a:rPr lang="ru-RU" altLang="en-US" sz="1800" dirty="0" err="1"/>
              <a:t>процестерді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пайдаланылатын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объектілер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тобы</a:t>
            </a:r>
            <a:r>
              <a:rPr lang="ru-RU" altLang="en-US" sz="1800" dirty="0"/>
              <a:t> бар -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оқиғалар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мутекстер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семафорлар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таймерлер</a:t>
            </a:r>
            <a:r>
              <a:rPr lang="ru-RU" altLang="en-US" sz="1800" dirty="0"/>
              <a:t>. Жеке </a:t>
            </a:r>
            <a:r>
              <a:rPr lang="ru-RU" altLang="en-US" sz="1800" dirty="0" err="1"/>
              <a:t>топты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енгізу</a:t>
            </a:r>
            <a:r>
              <a:rPr lang="ru-RU" altLang="en-US" sz="1800" dirty="0"/>
              <a:t>/</a:t>
            </a:r>
            <a:r>
              <a:rPr lang="ru-RU" altLang="en-US" sz="1800" dirty="0" err="1"/>
              <a:t>шығару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арналған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нысандар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құрайды</a:t>
            </a:r>
            <a:r>
              <a:rPr lang="ru-RU" altLang="en-US" sz="1800" dirty="0"/>
              <a:t>..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 </a:t>
            </a:r>
            <a:r>
              <a:rPr lang="ru-RU" altLang="en-US" sz="1800" dirty="0" err="1"/>
              <a:t>Бағдарламалаушының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көзқарасы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бойынша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аталған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нысандардың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барлығының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қасиеті</a:t>
            </a:r>
            <a:r>
              <a:rPr lang="ru-RU" altLang="en-US" sz="1800" dirty="0"/>
              <a:t> бар: </a:t>
            </a:r>
            <a:r>
              <a:rPr lang="ru-RU" altLang="en-US" sz="1800" dirty="0" err="1"/>
              <a:t>олардың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дескрипторлары</a:t>
            </a:r>
            <a:r>
              <a:rPr lang="ru-RU" altLang="en-US" sz="1800" dirty="0"/>
              <a:t> </a:t>
            </a:r>
            <a:r>
              <a:rPr lang="en-US" altLang="en-US" sz="1800" dirty="0" err="1"/>
              <a:t>WaitForSingleObject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WaitForMultipleObject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да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функцияларында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пайдаланылуы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сигналсыз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дескрипторымен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функциясына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блокталады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Функцияны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ағынның</a:t>
            </a:r>
            <a:r>
              <a:rPr lang="ru-RU" altLang="en-US" sz="1800" dirty="0"/>
              <a:t> дескрипторы </a:t>
            </a:r>
            <a:r>
              <a:rPr lang="ru-RU" altLang="en-US" sz="1800" dirty="0" err="1"/>
              <a:t>сол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кезекке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тұрады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өтеді</a:t>
            </a:r>
            <a:r>
              <a:rPr lang="ru-RU" altLang="en-US" sz="1800" dirty="0"/>
              <a:t>. Ядро </a:t>
            </a:r>
            <a:r>
              <a:rPr lang="ru-RU" altLang="en-US" sz="1800" dirty="0" err="1"/>
              <a:t>нысаны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сигналдық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енгенде</a:t>
            </a:r>
            <a:r>
              <a:rPr lang="ru-RU" altLang="en-US" sz="1800" dirty="0"/>
              <a:t>, ядро ​​</a:t>
            </a:r>
            <a:r>
              <a:rPr lang="ru-RU" altLang="en-US" sz="1800" dirty="0" err="1"/>
              <a:t>нысанының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тән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Мысалы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берілген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күтіп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тұрған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блоктан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шығарылуы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35A16E8A-ADD3-FFA0-5D76-2506A5431A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5749925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en-US" altLang="en-US" sz="1800" dirty="0" err="1"/>
              <a:t>WaitForSingleObject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параметр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беріледі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нысан</a:t>
            </a:r>
            <a:r>
              <a:rPr lang="ru-RU" altLang="en-US" sz="1800" dirty="0"/>
              <a:t> дескрипторы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блокталған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өткізуі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анықтайды</a:t>
            </a:r>
            <a:r>
              <a:rPr lang="ru-RU" altLang="en-US" sz="1800" dirty="0"/>
              <a:t>. </a:t>
            </a:r>
            <a:r>
              <a:rPr lang="en-US" altLang="en-US" sz="1800" dirty="0" err="1"/>
              <a:t>WaitForMultipleObjects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функциясына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массиві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беріледі</a:t>
            </a:r>
            <a:r>
              <a:rPr lang="ru-RU" altLang="en-US" sz="1800" dirty="0"/>
              <a:t>. Ол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массив </a:t>
            </a:r>
            <a:r>
              <a:rPr lang="ru-RU" altLang="en-US" sz="1800" dirty="0" err="1"/>
              <a:t>басының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адресін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ондағы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дескрипторлар</a:t>
            </a:r>
            <a:r>
              <a:rPr lang="ru-RU" altLang="en-US" sz="1800" dirty="0"/>
              <a:t> саны </a:t>
            </a:r>
            <a:r>
              <a:rPr lang="ru-RU" altLang="en-US" sz="1800" dirty="0" err="1"/>
              <a:t>көрсетіледі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Дескрипторлар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тобында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семантикасын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анықтайтын</a:t>
            </a:r>
            <a:r>
              <a:rPr lang="ru-RU" altLang="en-US" sz="1800" dirty="0"/>
              <a:t> параметр де </a:t>
            </a:r>
            <a:r>
              <a:rPr lang="ru-RU" altLang="en-US" sz="1800" dirty="0" err="1"/>
              <a:t>көрсетілген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нысандарының</a:t>
            </a:r>
            <a:r>
              <a:rPr lang="ru-RU" altLang="en-US" sz="1800" dirty="0"/>
              <a:t> сигнал </a:t>
            </a:r>
            <a:r>
              <a:rPr lang="ru-RU" altLang="en-US" sz="1800" dirty="0" err="1"/>
              <a:t>күйіне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енуін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уақыты</a:t>
            </a:r>
            <a:r>
              <a:rPr lang="ru-RU" altLang="en-US" sz="1800" dirty="0"/>
              <a:t> да </a:t>
            </a:r>
            <a:r>
              <a:rPr lang="ru-RU" altLang="en-US" sz="1800" dirty="0" err="1"/>
              <a:t>көрсетіледі</a:t>
            </a:r>
            <a:r>
              <a:rPr lang="ru-RU" altLang="en-US" sz="1800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функциясынан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әдетте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неліктен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тоқтатылғанын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анықтау</a:t>
            </a:r>
            <a:r>
              <a:rPr lang="ru-RU" altLang="en-US" sz="1800" dirty="0"/>
              <a:t> керек. </a:t>
            </a:r>
            <a:r>
              <a:rPr lang="ru-RU" altLang="en-US" sz="1800" dirty="0" err="1"/>
              <a:t>Қате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алса</a:t>
            </a:r>
            <a:r>
              <a:rPr lang="ru-RU" altLang="en-US" sz="1800" dirty="0"/>
              <a:t>, функция </a:t>
            </a:r>
            <a:r>
              <a:rPr lang="en-US" altLang="en-US" sz="1800" dirty="0"/>
              <a:t>WAIT_FAILED </a:t>
            </a:r>
            <a:r>
              <a:rPr lang="ru-RU" altLang="en-US" sz="1800" dirty="0" err="1"/>
              <a:t>қайтарады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Қате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нақтылау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en-US" altLang="en-US" sz="1800" dirty="0" err="1"/>
              <a:t>GetLastError</a:t>
            </a:r>
            <a:r>
              <a:rPr lang="en-US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бітсе</a:t>
            </a:r>
            <a:r>
              <a:rPr lang="ru-RU" altLang="en-US" sz="1800" dirty="0"/>
              <a:t>, </a:t>
            </a:r>
            <a:r>
              <a:rPr lang="en-US" altLang="en-US" sz="1800" dirty="0"/>
              <a:t>WAIT_TIMEOUT </a:t>
            </a:r>
            <a:r>
              <a:rPr lang="ru-RU" altLang="en-US" sz="1800" dirty="0" err="1"/>
              <a:t>мәні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қайтарылады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себебі</a:t>
            </a:r>
            <a:r>
              <a:rPr lang="ru-RU" altLang="en-US" sz="1800" dirty="0"/>
              <a:t> сигнал </a:t>
            </a:r>
            <a:r>
              <a:rPr lang="ru-RU" altLang="en-US" sz="1800" dirty="0" err="1"/>
              <a:t>күйіне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</a:t>
            </a:r>
            <a:r>
              <a:rPr lang="en-US" altLang="en-US" sz="1800" dirty="0"/>
              <a:t>WAIT_OBJECT_0 </a:t>
            </a:r>
            <a:r>
              <a:rPr lang="ru-RU" altLang="en-US" sz="1800" dirty="0" err="1"/>
              <a:t>мәні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қайтарылады</a:t>
            </a:r>
            <a:r>
              <a:rPr lang="ru-RU" altLang="en-US" sz="1800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en-US" altLang="en-US" sz="1800" dirty="0" err="1"/>
              <a:t>WaitForMultipleObjects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</a:t>
            </a:r>
            <a:r>
              <a:rPr lang="ru-RU" altLang="en-US" sz="1800" dirty="0"/>
              <a:t> сигнал </a:t>
            </a:r>
            <a:r>
              <a:rPr lang="ru-RU" altLang="en-US" sz="1800" dirty="0" err="1"/>
              <a:t>күйіне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енгенін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білу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функция </a:t>
            </a:r>
            <a:r>
              <a:rPr lang="ru-RU" altLang="en-US" sz="1800" dirty="0" err="1"/>
              <a:t>қайтаратын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мәннің</a:t>
            </a:r>
            <a:r>
              <a:rPr lang="ru-RU" altLang="en-US" sz="1800" dirty="0"/>
              <a:t> </a:t>
            </a:r>
            <a:r>
              <a:rPr lang="en-US" altLang="en-US" sz="1800" dirty="0"/>
              <a:t>WAIT_FAILED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en-US" altLang="en-US" sz="1800" dirty="0"/>
              <a:t>WAIT_TIMEOUT </a:t>
            </a:r>
            <a:r>
              <a:rPr lang="ru-RU" altLang="en-US" sz="1800" dirty="0" err="1"/>
              <a:t>мәндеріне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тең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емес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екенін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тексеріп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одан</a:t>
            </a:r>
            <a:r>
              <a:rPr lang="ru-RU" altLang="en-US" sz="1800" dirty="0"/>
              <a:t> </a:t>
            </a:r>
            <a:r>
              <a:rPr lang="en-US" altLang="en-US" sz="1800" dirty="0"/>
              <a:t>WAIT_OBJECT_0 </a:t>
            </a:r>
            <a:r>
              <a:rPr lang="ru-RU" altLang="en-US" sz="1800" dirty="0" err="1"/>
              <a:t>тұрақты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тастау</a:t>
            </a:r>
            <a:r>
              <a:rPr lang="ru-RU" altLang="en-US" sz="1800" dirty="0"/>
              <a:t> керек. </a:t>
            </a:r>
            <a:r>
              <a:rPr lang="ru-RU" altLang="en-US" sz="1800" dirty="0" err="1"/>
              <a:t>Нәтижесінде</a:t>
            </a:r>
            <a:r>
              <a:rPr lang="ru-RU" altLang="en-US" sz="1800" dirty="0"/>
              <a:t> </a:t>
            </a:r>
            <a:r>
              <a:rPr lang="en-US" altLang="en-US" sz="1800" dirty="0" err="1"/>
              <a:t>WaitForMultipleObject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берілген</a:t>
            </a:r>
            <a:r>
              <a:rPr lang="ru-RU" altLang="en-US" sz="1800" dirty="0"/>
              <a:t> дескриптор </a:t>
            </a:r>
            <a:r>
              <a:rPr lang="ru-RU" altLang="en-US" sz="1800" dirty="0" err="1"/>
              <a:t>массивінде</a:t>
            </a:r>
            <a:r>
              <a:rPr lang="ru-RU" altLang="en-US" sz="1800" dirty="0"/>
              <a:t> сигнал </a:t>
            </a:r>
            <a:r>
              <a:rPr lang="ru-RU" altLang="en-US" sz="1800" dirty="0" err="1"/>
              <a:t>күйіне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индексін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аламыз</a:t>
            </a:r>
            <a:r>
              <a:rPr lang="ru-RU" altLang="en-US" sz="1800" dirty="0"/>
              <a:t>.</a:t>
            </a:r>
            <a:endParaRPr lang="ru-RU" altLang="en-US" sz="1800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43C11439-B97E-38A7-28C9-9CEC75BA0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6192838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en-US" sz="2000" b="1" dirty="0"/>
              <a:t>Ядро </a:t>
            </a:r>
            <a:r>
              <a:rPr lang="ru-RU" altLang="en-US" sz="2000" b="1" dirty="0" err="1"/>
              <a:t>объектілерін</a:t>
            </a:r>
            <a:r>
              <a:rPr lang="ru-RU" altLang="en-US" sz="2000" b="1" dirty="0"/>
              <a:t> </a:t>
            </a:r>
            <a:r>
              <a:rPr lang="ru-RU" altLang="en-US" sz="2000" b="1" dirty="0" err="1"/>
              <a:t>басқару</a:t>
            </a:r>
            <a:r>
              <a:rPr lang="ru-RU" altLang="en-US" sz="2000" b="1" dirty="0"/>
              <a:t>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en-US" altLang="en-US" sz="1800" dirty="0"/>
              <a:t>Windows </a:t>
            </a:r>
            <a:r>
              <a:rPr lang="ru-RU" altLang="en-US" sz="1800" dirty="0" err="1"/>
              <a:t>операциялық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жүйесінде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функцияларында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нысандарында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қолданылатын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қатысты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қарастырайық</a:t>
            </a:r>
            <a:r>
              <a:rPr lang="ru-RU" altLang="en-US" sz="1800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Ядро </a:t>
            </a:r>
            <a:r>
              <a:rPr lang="ru-RU" altLang="en-US" sz="1800" dirty="0" err="1"/>
              <a:t>нысандарын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, </a:t>
            </a:r>
            <a:r>
              <a:rPr lang="en-US" altLang="en-US" sz="1800" dirty="0"/>
              <a:t>create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префиксі</a:t>
            </a:r>
            <a:r>
              <a:rPr lang="ru-RU" altLang="en-US" sz="1800" dirty="0"/>
              <a:t> бар </a:t>
            </a:r>
            <a:r>
              <a:rPr lang="ru-RU" altLang="en-US" sz="1800" dirty="0" err="1"/>
              <a:t>әрбір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Мысалы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мутексті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		</a:t>
            </a:r>
            <a:endParaRPr lang="en-US" altLang="en-US" sz="18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800" i="1" dirty="0"/>
              <a:t>                        HANDLE mutex=</a:t>
            </a:r>
            <a:r>
              <a:rPr lang="en-US" altLang="en-US" sz="1800" i="1" dirty="0" err="1"/>
              <a:t>CreateMutex</a:t>
            </a:r>
            <a:r>
              <a:rPr lang="en-US" altLang="en-US" sz="1800" i="1" dirty="0"/>
              <a:t>(NULL, FALSE, NULL).</a:t>
            </a:r>
            <a:endParaRPr lang="ru-RU" altLang="en-US" sz="1800" i="1" dirty="0"/>
          </a:p>
          <a:p>
            <a:pPr indent="15875"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</a:t>
            </a:r>
            <a:r>
              <a:rPr lang="ru-RU" altLang="en-US" sz="1800" dirty="0" err="1"/>
              <a:t>Әдетте</a:t>
            </a:r>
            <a:r>
              <a:rPr lang="ru-RU" altLang="en-US" sz="1800" dirty="0"/>
              <a:t>, ядро ​​</a:t>
            </a:r>
            <a:r>
              <a:rPr lang="ru-RU" altLang="en-US" sz="1800" dirty="0" err="1"/>
              <a:t>объектілерін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жасайтын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бірінші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параметрі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қауіпсіздік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атрибутының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құрылымы</a:t>
            </a:r>
            <a:r>
              <a:rPr lang="ru-RU" altLang="en-US" sz="1800" dirty="0"/>
              <a:t>, ал </a:t>
            </a:r>
            <a:r>
              <a:rPr lang="ru-RU" altLang="en-US" sz="1800" dirty="0" err="1"/>
              <a:t>соңғы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параметрі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табылады</a:t>
            </a:r>
            <a:r>
              <a:rPr lang="ru-RU" altLang="en-US" sz="1800" dirty="0"/>
              <a:t>.</a:t>
            </a:r>
            <a:endParaRPr lang="en-US" altLang="en-US" sz="1800" dirty="0"/>
          </a:p>
          <a:p>
            <a:pPr indent="15875"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Кез </a:t>
            </a:r>
            <a:r>
              <a:rPr lang="ru-RU" altLang="en-US" sz="1800" dirty="0" err="1"/>
              <a:t>келген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дескрипторды</a:t>
            </a:r>
            <a:r>
              <a:rPr lang="ru-RU" altLang="en-US" sz="1800" dirty="0"/>
              <a:t> жабу </a:t>
            </a:r>
            <a:r>
              <a:rPr lang="en-US" altLang="en-US" sz="1800" dirty="0" err="1"/>
              <a:t>CloseHandle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орындалады.Функцияның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жұмыс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істейтінін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түсіну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объектінің</a:t>
            </a:r>
            <a:r>
              <a:rPr lang="ru-RU" altLang="en-US" sz="1800" dirty="0"/>
              <a:t> дескрипторы </a:t>
            </a:r>
            <a:r>
              <a:rPr lang="ru-RU" altLang="en-US" sz="1800" dirty="0" err="1"/>
              <a:t>деген</a:t>
            </a:r>
            <a:r>
              <a:rPr lang="ru-RU" altLang="en-US" sz="1800" dirty="0"/>
              <a:t> не </a:t>
            </a:r>
            <a:r>
              <a:rPr lang="ru-RU" altLang="en-US" sz="1800" dirty="0" err="1"/>
              <a:t>екенін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егжей-тегжейлі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қарастырайық</a:t>
            </a:r>
            <a:r>
              <a:rPr lang="ru-RU" altLang="en-US" sz="1800" dirty="0"/>
              <a:t>.</a:t>
            </a:r>
            <a:endParaRPr lang="en-US" altLang="en-US" sz="18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 </a:t>
            </a:r>
            <a:r>
              <a:rPr lang="ru-RU" altLang="en-US" sz="1800" dirty="0" err="1"/>
              <a:t>Әрбір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жүйе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ядросында</a:t>
            </a:r>
            <a:r>
              <a:rPr lang="ru-RU" altLang="en-US" sz="1800" dirty="0"/>
              <a:t> дескриптор </a:t>
            </a:r>
            <a:r>
              <a:rPr lang="ru-RU" altLang="en-US" sz="1800" dirty="0" err="1"/>
              <a:t>кестесі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Кесте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жазбасында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кейбір</a:t>
            </a:r>
            <a:r>
              <a:rPr lang="ru-RU" altLang="en-US" sz="1800" dirty="0"/>
              <a:t> дескриптор </a:t>
            </a:r>
            <a:r>
              <a:rPr lang="ru-RU" altLang="en-US" sz="1800" dirty="0" err="1"/>
              <a:t>атрибуттары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көрсеткіш</a:t>
            </a:r>
            <a:r>
              <a:rPr lang="ru-RU" altLang="en-US" sz="1800" dirty="0"/>
              <a:t> бар</a:t>
            </a:r>
            <a:r>
              <a:rPr lang="en-US" altLang="en-US" sz="1800" dirty="0"/>
              <a:t>. </a:t>
            </a:r>
            <a:r>
              <a:rPr lang="ru-RU" altLang="en-US" sz="1800" dirty="0" err="1"/>
              <a:t>Бірнеше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бірдей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нұсқауы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әртүрлі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процестердің</a:t>
            </a:r>
            <a:r>
              <a:rPr lang="ru-RU" altLang="en-US" sz="1800" dirty="0"/>
              <a:t> дескриптор </a:t>
            </a:r>
            <a:r>
              <a:rPr lang="ru-RU" altLang="en-US" sz="1800" dirty="0" err="1"/>
              <a:t>кестелерінен</a:t>
            </a:r>
            <a:r>
              <a:rPr lang="ru-RU" altLang="en-US" sz="1800" dirty="0"/>
              <a:t>. Кез </a:t>
            </a:r>
            <a:r>
              <a:rPr lang="ru-RU" altLang="en-US" sz="1800" dirty="0" err="1"/>
              <a:t>келген</a:t>
            </a:r>
            <a:r>
              <a:rPr lang="ru-RU" altLang="en-US" sz="1800" dirty="0"/>
              <a:t> ядро ​​​​</a:t>
            </a:r>
            <a:r>
              <a:rPr lang="ru-RU" altLang="en-US" sz="1800" dirty="0" err="1"/>
              <a:t>объектісінде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сілтемелерді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санау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арнайы</a:t>
            </a:r>
            <a:r>
              <a:rPr lang="ru-RU" altLang="en-US" sz="1800" dirty="0"/>
              <a:t> атрибут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Процестің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мекенжай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кеңістігінде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пайдаланылатын</a:t>
            </a:r>
            <a:r>
              <a:rPr lang="ru-RU" altLang="en-US" sz="1800" dirty="0"/>
              <a:t> дескриптор </a:t>
            </a:r>
            <a:r>
              <a:rPr lang="ru-RU" altLang="en-US" sz="1800" dirty="0" err="1"/>
              <a:t>мәні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процестің</a:t>
            </a:r>
            <a:r>
              <a:rPr lang="ru-RU" altLang="en-US" sz="1800" dirty="0"/>
              <a:t> дескриптор </a:t>
            </a:r>
            <a:r>
              <a:rPr lang="ru-RU" altLang="en-US" sz="1800" dirty="0" err="1"/>
              <a:t>кестесіндегі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жазбаға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ығысу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табылады</a:t>
            </a:r>
            <a:r>
              <a:rPr lang="ru-RU" altLang="en-US" sz="1800" dirty="0"/>
              <a:t>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>
            <a:extLst>
              <a:ext uri="{FF2B5EF4-FFF2-40B4-BE49-F238E27FC236}">
                <a16:creationId xmlns:a16="http://schemas.microsoft.com/office/drawing/2014/main" id="{D551BB62-95A8-2757-1664-F4B142886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366838"/>
            <a:ext cx="8848725" cy="412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53A41F7E-7A99-5C27-F0EA-BE3011F8CD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Дескриптор </a:t>
            </a:r>
            <a:r>
              <a:rPr lang="ru-RU" altLang="en-US" sz="1800" dirty="0" err="1"/>
              <a:t>жабылған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кезде</a:t>
            </a:r>
            <a:r>
              <a:rPr lang="ru-RU" altLang="en-US" sz="1800" dirty="0"/>
              <a:t> атрибут </a:t>
            </a:r>
            <a:r>
              <a:rPr lang="ru-RU" altLang="en-US" sz="1800" dirty="0" err="1"/>
              <a:t>жазбаның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жарамсыз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екенін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өзгертіледі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анықтамалық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есептегіші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азайтылады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сілтеме</a:t>
            </a:r>
            <a:r>
              <a:rPr lang="ru-RU" altLang="en-US" sz="1800" dirty="0"/>
              <a:t> саны </a:t>
            </a:r>
            <a:r>
              <a:rPr lang="ru-RU" altLang="en-US" sz="1800" dirty="0" err="1"/>
              <a:t>нөлге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жетсе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нысан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жүйе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ядросының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жадынан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жойылады.Ядро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объектілерінің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маңызды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артықшылығы</a:t>
            </a:r>
            <a:r>
              <a:rPr lang="ru-RU" altLang="en-US" sz="1800" dirty="0"/>
              <a:t> - </a:t>
            </a:r>
            <a:r>
              <a:rPr lang="ru-RU" altLang="en-US" sz="1800" dirty="0" err="1"/>
              <a:t>оларды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әртүрлі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жататын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мүмкіндігі</a:t>
            </a:r>
            <a:r>
              <a:rPr lang="ru-RU" altLang="en-US" sz="1800" dirty="0"/>
              <a:t>. Осы </a:t>
            </a:r>
            <a:r>
              <a:rPr lang="ru-RU" altLang="en-US" sz="1800" dirty="0" err="1"/>
              <a:t>мақсатта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сіз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арасында</a:t>
            </a:r>
            <a:r>
              <a:rPr lang="ru-RU" altLang="en-US" sz="1800" dirty="0"/>
              <a:t> объект </a:t>
            </a:r>
            <a:r>
              <a:rPr lang="ru-RU" altLang="en-US" sz="1800" dirty="0" err="1"/>
              <a:t>дескрипторларын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тасымалдай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білуіңіз</a:t>
            </a:r>
            <a:r>
              <a:rPr lang="ru-RU" altLang="en-US" sz="1800" dirty="0"/>
              <a:t> керек. </a:t>
            </a:r>
            <a:r>
              <a:rPr lang="ru-RU" altLang="en-US" sz="1800" dirty="0" err="1"/>
              <a:t>Олар</a:t>
            </a:r>
            <a:r>
              <a:rPr lang="ru-RU" altLang="en-US" sz="1800" dirty="0"/>
              <a:t> а – </a:t>
            </a:r>
            <a:r>
              <a:rPr lang="kk-KZ" altLang="en-US" sz="1800" dirty="0"/>
              <a:t>мұрала</a:t>
            </a:r>
            <a:r>
              <a:rPr lang="ru-RU" altLang="en-US" sz="1800" dirty="0"/>
              <a:t>у, </a:t>
            </a:r>
            <a:r>
              <a:rPr lang="en-US" altLang="en-US" sz="1800" dirty="0"/>
              <a:t>b – </a:t>
            </a:r>
            <a:r>
              <a:rPr lang="ru-RU" altLang="en-US" sz="1800" dirty="0" err="1"/>
              <a:t>атау</a:t>
            </a:r>
            <a:r>
              <a:rPr lang="ru-RU" altLang="en-US" sz="1800" dirty="0"/>
              <a:t> беру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с – </a:t>
            </a:r>
            <a:r>
              <a:rPr lang="ru-RU" altLang="en-US" sz="1800" dirty="0" err="1"/>
              <a:t>қайталау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берілуі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.</a:t>
            </a:r>
            <a:endParaRPr lang="en-US" altLang="en-US" sz="18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i="1" dirty="0"/>
              <a:t>а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Мұралау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алдымен</a:t>
            </a:r>
            <a:r>
              <a:rPr lang="ru-RU" altLang="en-US" sz="1800" dirty="0"/>
              <a:t> процесс дескриптор </a:t>
            </a:r>
            <a:r>
              <a:rPr lang="ru-RU" altLang="en-US" sz="1800" dirty="0" err="1"/>
              <a:t>кестесіндегі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мұра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төлсипатын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өзгерту</a:t>
            </a:r>
            <a:r>
              <a:rPr lang="ru-RU" altLang="en-US" sz="1800" dirty="0"/>
              <a:t> керек. </a:t>
            </a:r>
            <a:r>
              <a:rPr lang="ru-RU" altLang="en-US" sz="1800" dirty="0" err="1"/>
              <a:t>Мұны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төменде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көрсетілгендей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құру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тікелей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br>
              <a:rPr lang="ru-RU" altLang="en-US" sz="1800" dirty="0"/>
            </a:br>
            <a:r>
              <a:rPr lang="en-US" altLang="en-US" sz="1800" i="1" dirty="0"/>
              <a:t>SECURITY_ATTRIBUTE</a:t>
            </a:r>
            <a:r>
              <a:rPr lang="ru-RU" altLang="en-US" sz="1800" i="1" dirty="0"/>
              <a:t> </a:t>
            </a:r>
            <a:r>
              <a:rPr lang="en-US" altLang="en-US" sz="1800" i="1" dirty="0" err="1"/>
              <a:t>sa</a:t>
            </a:r>
            <a:r>
              <a:rPr lang="en-US" altLang="en-US" sz="1800" i="1" dirty="0"/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 err="1"/>
              <a:t>sa.nlength</a:t>
            </a:r>
            <a:r>
              <a:rPr lang="en-US" altLang="en-US" sz="1800" i="1" dirty="0"/>
              <a:t> </a:t>
            </a:r>
            <a:r>
              <a:rPr lang="ru-RU" altLang="en-US" sz="1800" i="1" dirty="0"/>
              <a:t>= </a:t>
            </a:r>
            <a:r>
              <a:rPr lang="en-US" altLang="en-US" sz="1800" i="1" dirty="0" err="1"/>
              <a:t>sizeof</a:t>
            </a:r>
            <a:r>
              <a:rPr lang="en-US" altLang="en-US" sz="1800" i="1" dirty="0"/>
              <a:t>(</a:t>
            </a:r>
            <a:r>
              <a:rPr lang="en-US" altLang="en-US" sz="1800" i="1" dirty="0" err="1"/>
              <a:t>sa</a:t>
            </a:r>
            <a:r>
              <a:rPr lang="en-US" altLang="en-US" sz="1800" i="1" dirty="0"/>
              <a:t>); </a:t>
            </a:r>
            <a:endParaRPr lang="ru-RU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 err="1"/>
              <a:t>sa.lpSecurityDescriptor</a:t>
            </a:r>
            <a:r>
              <a:rPr lang="en-US" altLang="en-US" sz="1800" i="1" dirty="0"/>
              <a:t>=NULL; /*NULL </a:t>
            </a:r>
            <a:r>
              <a:rPr lang="ru-RU" altLang="en-US" sz="1800" i="1" dirty="0"/>
              <a:t>- защита по умолчанию;  определяет,  кто  может  пользоваться  объектом (при </a:t>
            </a:r>
            <a:r>
              <a:rPr lang="en-US" altLang="en-US" sz="1800" i="1" dirty="0"/>
              <a:t>NULL </a:t>
            </a:r>
            <a:r>
              <a:rPr lang="ru-RU" altLang="en-US" sz="1800" i="1" dirty="0"/>
              <a:t>- создатель процесса и администраторы) */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 err="1"/>
              <a:t>sa.bInheritHandle</a:t>
            </a:r>
            <a:r>
              <a:rPr lang="en-US" altLang="en-US" sz="1800" i="1" dirty="0"/>
              <a:t>=TRUE; </a:t>
            </a:r>
            <a:r>
              <a:rPr lang="ru-RU" altLang="en-US" sz="1800" i="1" dirty="0"/>
              <a:t>/</a:t>
            </a:r>
            <a:r>
              <a:rPr lang="en-US" altLang="en-US" sz="1800" i="1" dirty="0"/>
              <a:t>*</a:t>
            </a:r>
            <a:r>
              <a:rPr lang="ru-RU" altLang="en-US" sz="1800" i="1" dirty="0"/>
              <a:t>наследовать описатель*/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HANDLE </a:t>
            </a:r>
            <a:r>
              <a:rPr lang="en-US" altLang="en-US" sz="1800" i="1" dirty="0" err="1"/>
              <a:t>hMutex</a:t>
            </a:r>
            <a:r>
              <a:rPr lang="en-US" altLang="en-US" sz="1800" i="1" dirty="0"/>
              <a:t> = </a:t>
            </a:r>
            <a:r>
              <a:rPr lang="en-US" altLang="en-US" sz="1800" i="1" dirty="0" err="1"/>
              <a:t>CreateMutex</a:t>
            </a:r>
            <a:r>
              <a:rPr lang="en-US" altLang="en-US" sz="1800" i="1" dirty="0"/>
              <a:t> (&amp;</a:t>
            </a:r>
            <a:r>
              <a:rPr lang="en-US" altLang="en-US" sz="1800" i="1" dirty="0" err="1"/>
              <a:t>sa</a:t>
            </a:r>
            <a:r>
              <a:rPr lang="en-US" altLang="en-US" sz="1800" i="1" dirty="0"/>
              <a:t>, FALSE, NULL);</a:t>
            </a:r>
            <a:endParaRPr lang="ru-RU" altLang="en-US" sz="1800" i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id="{3FD6B77B-1FD3-F0F0-2404-7C43718F26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9600" cy="2879725"/>
          </a:xfrm>
        </p:spPr>
        <p:txBody>
          <a:bodyPr/>
          <a:lstStyle/>
          <a:p>
            <a:pPr marL="0" indent="715963"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Ядро </a:t>
            </a:r>
            <a:r>
              <a:rPr lang="ru-RU" altLang="en-US" sz="1800" dirty="0" err="1"/>
              <a:t>нысаны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жасалғаннан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дескриптор </a:t>
            </a:r>
            <a:r>
              <a:rPr lang="ru-RU" altLang="en-US" sz="1800" dirty="0" err="1"/>
              <a:t>атрибуттарын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өзгерту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en-US" altLang="en-US" sz="1800" dirty="0" err="1"/>
              <a:t>GetHandlelnformation</a:t>
            </a:r>
            <a:r>
              <a:rPr lang="en-US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en-US" altLang="en-US" sz="1800" dirty="0" err="1"/>
              <a:t>SetHandlelnformation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функцияларын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</a:t>
            </a:r>
          </a:p>
          <a:p>
            <a:pPr marL="0" indent="715963" algn="just">
              <a:lnSpc>
                <a:spcPct val="80000"/>
              </a:lnSpc>
              <a:buFontTx/>
              <a:buNone/>
            </a:pPr>
            <a:r>
              <a:rPr lang="ru-RU" altLang="en-US" sz="1800" dirty="0" err="1"/>
              <a:t>Дескриптордың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мұралануы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келесідей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 Процесс </a:t>
            </a:r>
            <a:r>
              <a:rPr lang="en-US" altLang="en-US" sz="1800" dirty="0" err="1"/>
              <a:t>CreateProcess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жасалғанда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жаңа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кестесі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Мұрагерлік</a:t>
            </a:r>
            <a:r>
              <a:rPr lang="ru-RU" altLang="en-US" sz="1800" dirty="0"/>
              <a:t> атрибуты бар </a:t>
            </a:r>
            <a:r>
              <a:rPr lang="ru-RU" altLang="en-US" sz="1800" dirty="0" err="1"/>
              <a:t>негізгі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жазбалары</a:t>
            </a:r>
            <a:r>
              <a:rPr lang="ru-RU" altLang="en-US" sz="1800" dirty="0"/>
              <a:t> осы </a:t>
            </a:r>
            <a:r>
              <a:rPr lang="ru-RU" altLang="en-US" sz="1800" dirty="0" err="1"/>
              <a:t>кестеге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көшіріледі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Жазбалар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негізгі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бастапқы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жазбалары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орналастырылған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ығысуларға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орналастырылады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Әрбір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көшірілген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жазба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нысанындағы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сілтеме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санауышы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ұлғаяды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>
            <a:extLst>
              <a:ext uri="{FF2B5EF4-FFF2-40B4-BE49-F238E27FC236}">
                <a16:creationId xmlns:a16="http://schemas.microsoft.com/office/drawing/2014/main" id="{91B50BE8-C986-49E0-D336-FF040E9D3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243013"/>
            <a:ext cx="8569325" cy="437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1D6AE399-616F-160A-2268-FED7512FD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5400675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Еншілес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мұраланған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нысандарына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сілтемелерді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Пәрмен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орта </a:t>
            </a:r>
            <a:r>
              <a:rPr lang="ru-RU" altLang="en-US" sz="1800" dirty="0" err="1"/>
              <a:t>айнымалылары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әдетте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еншілес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мұраланған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мәндерін</a:t>
            </a:r>
            <a:r>
              <a:rPr lang="ru-RU" altLang="en-US" sz="1800" dirty="0"/>
              <a:t> беру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еншілес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әлдеқашан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мұрагерлік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механизмді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емес</a:t>
            </a:r>
            <a:r>
              <a:rPr lang="ru-RU" altLang="en-US" sz="1800" dirty="0"/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i="1" dirty="0"/>
              <a:t>б</a:t>
            </a:r>
            <a:r>
              <a:rPr lang="ru-RU" altLang="en-US" sz="1800" dirty="0"/>
              <a:t>) Ядро </a:t>
            </a:r>
            <a:r>
              <a:rPr lang="ru-RU" altLang="en-US" sz="1800" dirty="0" err="1"/>
              <a:t>объектісін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 :</a:t>
            </a:r>
            <a:endParaRPr lang="en-US" altLang="en-US" sz="18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altLang="en-US" sz="1800" dirty="0"/>
              <a:t>	</a:t>
            </a:r>
            <a:r>
              <a:rPr lang="en-US" altLang="en-US" sz="1800" i="1" dirty="0"/>
              <a:t>HANDLE mutex = </a:t>
            </a:r>
            <a:r>
              <a:rPr lang="en-US" altLang="en-US" sz="1800" i="1" dirty="0" err="1"/>
              <a:t>CreateMutex</a:t>
            </a:r>
            <a:r>
              <a:rPr lang="en-US" altLang="en-US" sz="1800" i="1" dirty="0"/>
              <a:t>(NULL, FALSE, "</a:t>
            </a:r>
            <a:r>
              <a:rPr lang="en-US" altLang="en-US" sz="1800" i="1" dirty="0" err="1"/>
              <a:t>SomeMutex</a:t>
            </a:r>
            <a:r>
              <a:rPr lang="en-US" altLang="en-US" sz="1800" i="1" dirty="0"/>
              <a:t>").</a:t>
            </a:r>
            <a:endParaRPr lang="ru-RU" altLang="en-US" sz="1800" i="1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келген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ядролық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бойынша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жеткізе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мұндай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қатынас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қауіпсіздік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параметрлері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рұқсат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етсе</a:t>
            </a:r>
            <a:r>
              <a:rPr lang="ru-RU" altLang="en-US" sz="1800" dirty="0"/>
              <a:t>. </a:t>
            </a:r>
            <a:r>
              <a:rPr lang="en-US" altLang="en-US" sz="1800" dirty="0"/>
              <a:t>Create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шақырылғанда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тексеру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жүргізіледі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аты</a:t>
            </a:r>
            <a:r>
              <a:rPr lang="ru-RU" altLang="en-US" sz="1800" dirty="0"/>
              <a:t> мен </a:t>
            </a:r>
            <a:r>
              <a:rPr lang="ru-RU" altLang="en-US" sz="1800" dirty="0" err="1"/>
              <a:t>түрі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берілген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нысаны</a:t>
            </a:r>
            <a:r>
              <a:rPr lang="ru-RU" altLang="en-US" sz="1800" dirty="0"/>
              <a:t> бар </a:t>
            </a:r>
            <a:r>
              <a:rPr lang="ru-RU" altLang="en-US" sz="1800" dirty="0" err="1"/>
              <a:t>ма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аты</a:t>
            </a:r>
            <a:r>
              <a:rPr lang="ru-RU" altLang="en-US" sz="1800" dirty="0"/>
              <a:t> мен </a:t>
            </a:r>
            <a:r>
              <a:rPr lang="ru-RU" altLang="en-US" sz="1800" dirty="0" err="1"/>
              <a:t>түрі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бірдей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бұрыннан</a:t>
            </a:r>
            <a:r>
              <a:rPr lang="ru-RU" altLang="en-US" sz="1800" dirty="0"/>
              <a:t> бар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онда</a:t>
            </a:r>
            <a:r>
              <a:rPr lang="ru-RU" altLang="en-US" sz="1800" dirty="0"/>
              <a:t> функция </a:t>
            </a:r>
            <a:r>
              <a:rPr lang="ru-RU" altLang="en-US" sz="1800" dirty="0" err="1"/>
              <a:t>жаңа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жасамайды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бірақ</a:t>
            </a:r>
            <a:r>
              <a:rPr lang="ru-RU" altLang="en-US" sz="1800" dirty="0"/>
              <a:t> бар </a:t>
            </a:r>
            <a:r>
              <a:rPr lang="ru-RU" altLang="en-US" sz="1800" dirty="0" err="1"/>
              <a:t>нысанға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қайтарады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қоңыраудағы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параметрлер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еленбейді</a:t>
            </a:r>
            <a:r>
              <a:rPr lang="ru-RU" altLang="en-US" sz="1800" dirty="0"/>
              <a:t>). </a:t>
            </a:r>
            <a:r>
              <a:rPr lang="ru-RU" altLang="en-US" sz="1800" dirty="0" err="1"/>
              <a:t>Қажет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ядро ​​</a:t>
            </a:r>
            <a:r>
              <a:rPr lang="ru-RU" altLang="en-US" sz="1800" dirty="0" err="1"/>
              <a:t>нысанының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жасалғанын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алынғанын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тексеруге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: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ru-RU" altLang="en-US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en-US" sz="1800" dirty="0"/>
              <a:t>	</a:t>
            </a:r>
            <a:r>
              <a:rPr lang="en-US" altLang="en-US" sz="1800" i="1" dirty="0"/>
              <a:t>if(</a:t>
            </a:r>
            <a:r>
              <a:rPr lang="en-US" altLang="en-US" sz="1800" i="1" dirty="0" err="1"/>
              <a:t>GetLastError</a:t>
            </a:r>
            <a:r>
              <a:rPr lang="en-US" altLang="en-US" sz="1800" i="1" dirty="0"/>
              <a:t>()==ERROR</a:t>
            </a:r>
            <a:r>
              <a:rPr lang="ru-RU" altLang="en-US" sz="1800" i="1" dirty="0"/>
              <a:t>_</a:t>
            </a:r>
            <a:r>
              <a:rPr lang="en-US" altLang="en-US" sz="1800" i="1" dirty="0"/>
              <a:t>ALREADY</a:t>
            </a:r>
            <a:r>
              <a:rPr lang="ru-RU" altLang="en-US" sz="1800" i="1" dirty="0"/>
              <a:t>_</a:t>
            </a:r>
            <a:r>
              <a:rPr lang="en-US" altLang="en-US" sz="1800" i="1" dirty="0"/>
              <a:t>EXISTS)</a:t>
            </a:r>
            <a:r>
              <a:rPr lang="ru-RU" altLang="en-US" sz="1800" i="1" dirty="0"/>
              <a:t> </a:t>
            </a:r>
            <a:r>
              <a:rPr lang="en-US" altLang="en-US" sz="1800" i="1" dirty="0"/>
              <a:t>{</a:t>
            </a:r>
            <a:r>
              <a:rPr lang="ru-RU" altLang="en-US" sz="1800" i="1" dirty="0"/>
              <a:t> </a:t>
            </a:r>
            <a:r>
              <a:rPr lang="ru-RU" altLang="en-US" sz="1800" b="1" i="1" dirty="0"/>
              <a:t>…</a:t>
            </a:r>
            <a:r>
              <a:rPr lang="ru-RU" altLang="en-US" sz="1800" i="1" dirty="0"/>
              <a:t> </a:t>
            </a:r>
            <a:r>
              <a:rPr lang="en-US" altLang="en-US" sz="1800" i="1" dirty="0"/>
              <a:t>}</a:t>
            </a:r>
            <a:endParaRPr lang="ru-RU" altLang="en-US" sz="1800" i="1" dirty="0"/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en-US" sz="1800" i="1" dirty="0"/>
              <a:t>	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>
            <a:extLst>
              <a:ext uri="{FF2B5EF4-FFF2-40B4-BE49-F238E27FC236}">
                <a16:creationId xmlns:a16="http://schemas.microsoft.com/office/drawing/2014/main" id="{9AE8D350-5B0F-BC02-214B-56BED7D6DD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184775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altLang="en-US" sz="2000" dirty="0"/>
              <a:t>		</a:t>
            </a:r>
            <a:r>
              <a:rPr lang="ru-RU" altLang="en-US" sz="1800" i="1" dirty="0"/>
              <a:t>в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арасында</a:t>
            </a:r>
            <a:r>
              <a:rPr lang="ru-RU" altLang="en-US" sz="1800" dirty="0"/>
              <a:t> ядро ​​</a:t>
            </a:r>
            <a:r>
              <a:rPr lang="ru-RU" altLang="en-US" sz="1800" dirty="0" err="1"/>
              <a:t>объектілеріне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берудің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әмбебап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тәсілі</a:t>
            </a:r>
            <a:r>
              <a:rPr lang="ru-RU" altLang="en-US" sz="1800" dirty="0"/>
              <a:t> - </a:t>
            </a:r>
            <a:r>
              <a:rPr lang="ru-RU" altLang="en-US" sz="1800" dirty="0" err="1"/>
              <a:t>дескрипторларды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көшіру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Көшіру</a:t>
            </a:r>
            <a:r>
              <a:rPr lang="ru-RU" altLang="en-US" sz="1800" dirty="0"/>
              <a:t> </a:t>
            </a:r>
            <a:r>
              <a:rPr lang="en-US" altLang="en-US" sz="1800" dirty="0" err="1"/>
              <a:t>DuplicateHandle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орындалады</a:t>
            </a:r>
            <a:r>
              <a:rPr lang="ru-RU" altLang="en-US" sz="1800" dirty="0"/>
              <a:t>:</a:t>
            </a:r>
            <a:endParaRPr lang="en-US" altLang="en-US" sz="1800" dirty="0"/>
          </a:p>
          <a:p>
            <a:pPr algn="just">
              <a:lnSpc>
                <a:spcPct val="90000"/>
              </a:lnSpc>
              <a:buFontTx/>
              <a:buNone/>
            </a:pPr>
            <a:endParaRPr lang="en-US" altLang="en-US" sz="1800" dirty="0"/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en-US" sz="1800" dirty="0"/>
              <a:t>	</a:t>
            </a:r>
            <a:r>
              <a:rPr lang="en-US" altLang="en-US" sz="1800" i="1" dirty="0"/>
              <a:t>BOOL </a:t>
            </a:r>
            <a:r>
              <a:rPr lang="en-US" altLang="en-US" sz="1800" i="1" dirty="0" err="1"/>
              <a:t>DuplicateHandle</a:t>
            </a:r>
            <a:r>
              <a:rPr lang="ru-RU" altLang="en-US" sz="1800" i="1" dirty="0"/>
              <a:t>(</a:t>
            </a:r>
            <a:endParaRPr lang="en-US" altLang="en-US" sz="1800" i="1" dirty="0"/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HANDLE   </a:t>
            </a:r>
            <a:r>
              <a:rPr lang="en-US" altLang="en-US" sz="1800" i="1" dirty="0" err="1"/>
              <a:t>hSourceProcessHandle</a:t>
            </a:r>
            <a:r>
              <a:rPr lang="en-US" altLang="en-US" sz="1800" i="1" dirty="0"/>
              <a:t>, </a:t>
            </a:r>
            <a:r>
              <a:rPr lang="ru-RU" altLang="en-US" sz="1800" i="1" dirty="0"/>
              <a:t>/*описатель   исходного процесса*/</a:t>
            </a:r>
            <a:endParaRPr lang="en-US" altLang="en-US" sz="1800" i="1" dirty="0"/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HANDLE    </a:t>
            </a:r>
            <a:r>
              <a:rPr lang="en-US" altLang="en-US" sz="1800" i="1" dirty="0" err="1"/>
              <a:t>hSourceHandle</a:t>
            </a:r>
            <a:r>
              <a:rPr lang="en-US" altLang="en-US" sz="1800" i="1" dirty="0"/>
              <a:t>,    </a:t>
            </a:r>
            <a:r>
              <a:rPr lang="ru-RU" altLang="en-US" sz="1800" i="1" dirty="0"/>
              <a:t>/*дублируемый    описатель в процессе-источнике*/</a:t>
            </a:r>
            <a:endParaRPr lang="en-US" altLang="en-US" sz="1800" i="1" dirty="0"/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HANDLE </a:t>
            </a:r>
            <a:r>
              <a:rPr lang="en-US" altLang="en-US" sz="1800" i="1" dirty="0" err="1"/>
              <a:t>hTargetProcessHandle</a:t>
            </a:r>
            <a:r>
              <a:rPr lang="en-US" altLang="en-US" sz="1800" i="1" dirty="0"/>
              <a:t>, </a:t>
            </a:r>
            <a:r>
              <a:rPr lang="ru-RU" altLang="en-US" sz="1800" i="1" dirty="0"/>
              <a:t>/*процесс-приемник*/ 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PHANDLE  </a:t>
            </a:r>
            <a:r>
              <a:rPr lang="en-US" altLang="en-US" sz="1800" i="1" dirty="0" err="1"/>
              <a:t>phTargetHandle</a:t>
            </a:r>
            <a:r>
              <a:rPr lang="en-US" altLang="en-US" sz="1800" i="1" dirty="0"/>
              <a:t>,   </a:t>
            </a:r>
            <a:r>
              <a:rPr lang="ru-RU" altLang="en-US" sz="1800" i="1" dirty="0"/>
              <a:t>/*описатель   в   процессе-приемнике*/</a:t>
            </a:r>
            <a:endParaRPr lang="en-US" altLang="en-US" sz="1800" i="1" dirty="0"/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DWORD    </a:t>
            </a:r>
            <a:r>
              <a:rPr lang="en-US" altLang="en-US" sz="1800" i="1" dirty="0" err="1"/>
              <a:t>dwDesiredAccess</a:t>
            </a:r>
            <a:r>
              <a:rPr lang="en-US" altLang="en-US" sz="1800" i="1" dirty="0"/>
              <a:t>,   </a:t>
            </a:r>
            <a:r>
              <a:rPr lang="ru-RU" altLang="en-US" sz="1800" i="1" dirty="0"/>
              <a:t>/*настройка    атрибутов дублируемого описателя*/</a:t>
            </a:r>
            <a:endParaRPr lang="en-US" altLang="en-US" sz="1800" i="1" dirty="0"/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1800" i="1" dirty="0"/>
              <a:t>	BOOL </a:t>
            </a:r>
            <a:r>
              <a:rPr lang="en-US" altLang="en-US" sz="1800" i="1" dirty="0" err="1"/>
              <a:t>bInheritHandle</a:t>
            </a:r>
            <a:r>
              <a:rPr lang="en-US" altLang="en-US" sz="1800" i="1" dirty="0"/>
              <a:t>,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DWORD </a:t>
            </a:r>
            <a:r>
              <a:rPr lang="en-US" altLang="en-US" sz="1800" i="1" dirty="0" err="1"/>
              <a:t>dwOptions</a:t>
            </a:r>
            <a:r>
              <a:rPr lang="en-US" altLang="en-US" sz="1800" i="1" dirty="0"/>
              <a:t>)</a:t>
            </a:r>
            <a:r>
              <a:rPr lang="en-US" altLang="en-US" sz="2000" i="1" dirty="0"/>
              <a:t>.</a:t>
            </a:r>
            <a:endParaRPr lang="ru-RU" altLang="en-US" sz="20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C1B51-D58F-5650-0AE9-7A75EC291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Процесті</a:t>
            </a:r>
            <a:r>
              <a:rPr lang="ru-RU" dirty="0"/>
              <a:t> </a:t>
            </a:r>
            <a:r>
              <a:rPr lang="ru-RU" dirty="0" err="1"/>
              <a:t>синхрондау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651BC-DEA9-280F-1BC4-5A7912EBF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600" dirty="0" err="1"/>
              <a:t>Процесті</a:t>
            </a:r>
            <a:r>
              <a:rPr lang="ru-RU" sz="2600" dirty="0"/>
              <a:t> </a:t>
            </a:r>
            <a:r>
              <a:rPr lang="ru-RU" sz="2600" dirty="0" err="1"/>
              <a:t>синхрондау</a:t>
            </a:r>
            <a:r>
              <a:rPr lang="ru-RU" sz="2600" dirty="0"/>
              <a:t> – </a:t>
            </a:r>
            <a:r>
              <a:rPr lang="ru-RU" sz="2600" dirty="0" err="1"/>
              <a:t>ресурсты</a:t>
            </a:r>
            <a:r>
              <a:rPr lang="ru-RU" sz="2600" dirty="0"/>
              <a:t> (файл, </a:t>
            </a:r>
            <a:r>
              <a:rPr lang="ru-RU" sz="2600" dirty="0" err="1"/>
              <a:t>жадтағы</a:t>
            </a:r>
            <a:r>
              <a:rPr lang="ru-RU" sz="2600" dirty="0"/>
              <a:t> </a:t>
            </a:r>
            <a:r>
              <a:rPr lang="ru-RU" sz="2600" dirty="0" err="1"/>
              <a:t>деректер</a:t>
            </a:r>
            <a:r>
              <a:rPr lang="ru-RU" sz="2600" dirty="0"/>
              <a:t>) </a:t>
            </a:r>
            <a:r>
              <a:rPr lang="ru-RU" sz="2600" dirty="0" err="1"/>
              <a:t>кездейсоқ</a:t>
            </a:r>
            <a:r>
              <a:rPr lang="ru-RU" sz="2600" dirty="0"/>
              <a:t> </a:t>
            </a:r>
            <a:r>
              <a:rPr lang="ru-RU" sz="2600" dirty="0" err="1"/>
              <a:t>ретпен</a:t>
            </a:r>
            <a:r>
              <a:rPr lang="ru-RU" sz="2600" dirty="0"/>
              <a:t> </a:t>
            </a:r>
            <a:r>
              <a:rPr lang="ru-RU" sz="2600" dirty="0" err="1"/>
              <a:t>бірнеше</a:t>
            </a:r>
            <a:r>
              <a:rPr lang="ru-RU" sz="2600" dirty="0"/>
              <a:t> </a:t>
            </a:r>
            <a:r>
              <a:rPr lang="ru-RU" sz="2600" dirty="0" err="1"/>
              <a:t>процестер</a:t>
            </a:r>
            <a:r>
              <a:rPr lang="ru-RU" sz="2600" dirty="0"/>
              <a:t> </a:t>
            </a:r>
            <a:r>
              <a:rPr lang="ru-RU" sz="2600" dirty="0" err="1"/>
              <a:t>немесе</a:t>
            </a:r>
            <a:r>
              <a:rPr lang="ru-RU" sz="2600" dirty="0"/>
              <a:t> </a:t>
            </a:r>
            <a:r>
              <a:rPr lang="ru-RU" sz="2600" dirty="0" err="1"/>
              <a:t>ағындар</a:t>
            </a:r>
            <a:r>
              <a:rPr lang="ru-RU" sz="2600" dirty="0"/>
              <a:t> </a:t>
            </a:r>
            <a:r>
              <a:rPr lang="ru-RU" sz="2600" dirty="0" err="1"/>
              <a:t>пайдаланған</a:t>
            </a:r>
            <a:r>
              <a:rPr lang="ru-RU" sz="2600" dirty="0"/>
              <a:t> </a:t>
            </a:r>
            <a:r>
              <a:rPr lang="ru-RU" sz="2600" dirty="0" err="1"/>
              <a:t>кезде</a:t>
            </a:r>
            <a:r>
              <a:rPr lang="ru-RU" sz="2600" dirty="0"/>
              <a:t> </a:t>
            </a:r>
            <a:r>
              <a:rPr lang="ru-RU" sz="2600" dirty="0" err="1"/>
              <a:t>оның</a:t>
            </a:r>
            <a:r>
              <a:rPr lang="ru-RU" sz="2600" dirty="0"/>
              <a:t> </a:t>
            </a:r>
            <a:r>
              <a:rPr lang="ru-RU" sz="2600" dirty="0" err="1"/>
              <a:t>тұтастығын</a:t>
            </a:r>
            <a:r>
              <a:rPr lang="ru-RU" sz="2600" dirty="0"/>
              <a:t> </a:t>
            </a:r>
            <a:r>
              <a:rPr lang="ru-RU" sz="2600" dirty="0" err="1"/>
              <a:t>қамтамасыз</a:t>
            </a:r>
            <a:r>
              <a:rPr lang="ru-RU" sz="2600" dirty="0"/>
              <a:t> </a:t>
            </a:r>
            <a:r>
              <a:rPr lang="ru-RU" sz="2600" dirty="0" err="1"/>
              <a:t>етуге</a:t>
            </a:r>
            <a:r>
              <a:rPr lang="ru-RU" sz="2600" dirty="0"/>
              <a:t> </a:t>
            </a:r>
            <a:r>
              <a:rPr lang="ru-RU" sz="2600" dirty="0" err="1"/>
              <a:t>мүмкіндік</a:t>
            </a:r>
            <a:r>
              <a:rPr lang="ru-RU" sz="2600" dirty="0"/>
              <a:t> </a:t>
            </a:r>
            <a:r>
              <a:rPr lang="ru-RU" sz="2600" dirty="0" err="1"/>
              <a:t>беретін</a:t>
            </a:r>
            <a:r>
              <a:rPr lang="ru-RU" sz="2600" dirty="0"/>
              <a:t> механизм. </a:t>
            </a:r>
            <a:r>
              <a:rPr lang="ru-RU" sz="2600" dirty="0" err="1"/>
              <a:t>Процестер</a:t>
            </a:r>
            <a:r>
              <a:rPr lang="ru-RU" sz="2600" dirty="0"/>
              <a:t> мен </a:t>
            </a:r>
            <a:r>
              <a:rPr lang="ru-RU" sz="2600" dirty="0" err="1"/>
              <a:t>ағындарды</a:t>
            </a:r>
            <a:r>
              <a:rPr lang="ru-RU" sz="2600" dirty="0"/>
              <a:t> </a:t>
            </a:r>
            <a:r>
              <a:rPr lang="ru-RU" sz="2600" dirty="0" err="1"/>
              <a:t>синхрондау</a:t>
            </a:r>
            <a:r>
              <a:rPr lang="ru-RU" sz="2600" dirty="0"/>
              <a:t> </a:t>
            </a:r>
            <a:r>
              <a:rPr lang="ru-RU" sz="2600" dirty="0" err="1"/>
              <a:t>үшін</a:t>
            </a:r>
            <a:r>
              <a:rPr lang="ru-RU" sz="2600" dirty="0"/>
              <a:t> </a:t>
            </a:r>
            <a:r>
              <a:rPr lang="ru-RU" sz="2600" dirty="0" err="1"/>
              <a:t>семафорлар</a:t>
            </a:r>
            <a:r>
              <a:rPr lang="ru-RU" sz="2600" dirty="0"/>
              <a:t>, </a:t>
            </a:r>
            <a:r>
              <a:rPr lang="ru-RU" sz="2600" dirty="0" err="1"/>
              <a:t>мутекстер</a:t>
            </a:r>
            <a:r>
              <a:rPr lang="ru-RU" sz="2600" dirty="0"/>
              <a:t> </a:t>
            </a:r>
            <a:r>
              <a:rPr lang="ru-RU" sz="2600" dirty="0" err="1"/>
              <a:t>және</a:t>
            </a:r>
            <a:r>
              <a:rPr lang="ru-RU" sz="2600" dirty="0"/>
              <a:t> </a:t>
            </a:r>
            <a:r>
              <a:rPr lang="ru-RU" sz="2600" dirty="0" err="1"/>
              <a:t>критикалық</a:t>
            </a:r>
            <a:r>
              <a:rPr lang="ru-RU" sz="2600" dirty="0"/>
              <a:t> </a:t>
            </a:r>
            <a:r>
              <a:rPr lang="ru-RU" sz="2600" dirty="0" err="1"/>
              <a:t>бөлімдер</a:t>
            </a:r>
            <a:r>
              <a:rPr lang="ru-RU" sz="2600" dirty="0"/>
              <a:t> </a:t>
            </a:r>
            <a:r>
              <a:rPr lang="ru-RU" sz="2600" dirty="0" err="1"/>
              <a:t>қолданылады</a:t>
            </a:r>
            <a:r>
              <a:rPr lang="ru-RU" sz="2600" dirty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5098285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94E18EA9-A97A-F0F4-64A1-9E29E91F60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3887787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Қайталауға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әдетте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үш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қатысады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қайталау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бастапқы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тағайындау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бастапқы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тағайындалған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басқарушы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сәйкес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орнына</a:t>
            </a:r>
            <a:r>
              <a:rPr lang="ru-RU" altLang="en-US" sz="1800" dirty="0"/>
              <a:t> </a:t>
            </a:r>
            <a:r>
              <a:rPr lang="en-US" altLang="en-US" sz="1800" dirty="0" err="1"/>
              <a:t>GetCurrentProcess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қойылады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Қайталанудың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ерекшелігі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қайталанатын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дескрипторды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қабылдау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процесіне</a:t>
            </a:r>
            <a:r>
              <a:rPr lang="ru-RU" altLang="en-US" sz="1800" dirty="0"/>
              <a:t> беру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процессаралық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байланыс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механизмін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қолдану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қажет</a:t>
            </a:r>
            <a:r>
              <a:rPr lang="ru-RU" altLang="en-US" sz="1800" dirty="0"/>
              <a:t>. </a:t>
            </a:r>
            <a:r>
              <a:rPr lang="en-US" altLang="en-US" sz="1800" dirty="0" err="1"/>
              <a:t>DuplicateHandle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оны </a:t>
            </a:r>
            <a:r>
              <a:rPr lang="ru-RU" altLang="en-US" sz="1800" dirty="0" err="1"/>
              <a:t>жасайды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бірақ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сіз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сонымен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қатар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қабылдау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оның</a:t>
            </a:r>
            <a:r>
              <a:rPr lang="ru-RU" altLang="en-US" sz="1800" dirty="0"/>
              <a:t> дескриптор </a:t>
            </a:r>
            <a:r>
              <a:rPr lang="ru-RU" altLang="en-US" sz="1800" dirty="0" err="1"/>
              <a:t>кестесіне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жаңа</a:t>
            </a:r>
            <a:r>
              <a:rPr lang="ru-RU" altLang="en-US" sz="1800" dirty="0"/>
              <a:t> дескриптор </a:t>
            </a:r>
            <a:r>
              <a:rPr lang="ru-RU" altLang="en-US" sz="1800" dirty="0" err="1"/>
              <a:t>қосылғанын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хабарлау</a:t>
            </a:r>
            <a:r>
              <a:rPr lang="ru-RU" altLang="en-US" sz="1800" dirty="0"/>
              <a:t> керек.</a:t>
            </a:r>
            <a:endParaRPr lang="en-US" altLang="en-US" sz="1800" dirty="0"/>
          </a:p>
          <a:p>
            <a:pPr algn="just">
              <a:buFontTx/>
              <a:buNone/>
            </a:pPr>
            <a:r>
              <a:rPr lang="ru-RU" altLang="en-US" sz="1800" dirty="0" err="1"/>
              <a:t>Енді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объектілерін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нысанға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тән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процедуралық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функцияларын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қарастырайық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>
            <a:extLst>
              <a:ext uri="{FF2B5EF4-FFF2-40B4-BE49-F238E27FC236}">
                <a16:creationId xmlns:a16="http://schemas.microsoft.com/office/drawing/2014/main" id="{201CD9F7-E22F-A0DA-5C03-A3F4600F16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kk-KZ" altLang="en-US" sz="2000" b="1" dirty="0"/>
              <a:t>Оқиғалар</a:t>
            </a:r>
            <a:r>
              <a:rPr lang="ru-RU" altLang="en-US" sz="2000" b="1" dirty="0"/>
              <a:t> 		</a:t>
            </a:r>
          </a:p>
          <a:p>
            <a:pPr algn="just">
              <a:buFontTx/>
              <a:buNone/>
            </a:pPr>
            <a:r>
              <a:rPr lang="ru-RU" altLang="en-US" sz="2000" b="1" dirty="0"/>
              <a:t>		</a:t>
            </a:r>
            <a:r>
              <a:rPr lang="ru-RU" altLang="en-US" sz="1800" dirty="0" err="1"/>
              <a:t>Оқиғалар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процесс (</a:t>
            </a:r>
            <a:r>
              <a:rPr lang="ru-RU" altLang="en-US" sz="1800" dirty="0" err="1"/>
              <a:t>ағын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басқасынан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деректердің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келуін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күткенде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бірлескен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жүзеге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асыру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кезде</a:t>
            </a:r>
            <a:r>
              <a:rPr lang="ru-RU" altLang="en-US" sz="1800" dirty="0"/>
              <a:t> объект </a:t>
            </a:r>
            <a:r>
              <a:rPr lang="ru-RU" altLang="en-US" sz="1800" dirty="0" err="1"/>
              <a:t>сигналдық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өтеді</a:t>
            </a:r>
            <a:r>
              <a:rPr lang="ru-RU" altLang="en-US" sz="1800" dirty="0"/>
              <a:t>.</a:t>
            </a:r>
          </a:p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алмаса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нысан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сигналсыз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Оқиғаның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дабылсыз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жеткізілу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жолына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байланысты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түрі</a:t>
            </a:r>
            <a:r>
              <a:rPr lang="ru-RU" altLang="en-US" sz="1800" dirty="0"/>
              <a:t> бар: </a:t>
            </a:r>
            <a:r>
              <a:rPr lang="ru-RU" altLang="en-US" sz="1800" dirty="0" err="1"/>
              <a:t>қолмен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автоматты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оқиғасы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сондай-ақ</a:t>
            </a:r>
            <a:r>
              <a:rPr lang="ru-RU" altLang="en-US" sz="1800" dirty="0"/>
              <a:t> </a:t>
            </a:r>
            <a:r>
              <a:rPr lang="en-US" altLang="en-US" sz="1800" dirty="0" err="1"/>
              <a:t>SetEvent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en-US" altLang="en-US" sz="1800" dirty="0" err="1"/>
              <a:t>PulseEvent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. Кез </a:t>
            </a:r>
            <a:r>
              <a:rPr lang="ru-RU" altLang="en-US" sz="1800" dirty="0" err="1"/>
              <a:t>келген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функцияны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түрімен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Біріктірілген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төрт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нұсқаны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береді</a:t>
            </a:r>
            <a:r>
              <a:rPr lang="ru-RU" altLang="en-US" sz="1800" dirty="0"/>
              <a:t>.</a:t>
            </a:r>
          </a:p>
          <a:p>
            <a:pPr algn="just">
              <a:buFontTx/>
              <a:buNone/>
            </a:pPr>
            <a:r>
              <a:rPr lang="ru-RU" altLang="en-US" sz="1800" dirty="0" err="1"/>
              <a:t>Оқиғалардың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түрі</a:t>
            </a:r>
            <a:r>
              <a:rPr lang="ru-RU" altLang="en-US" sz="1800" dirty="0"/>
              <a:t> де </a:t>
            </a:r>
            <a:r>
              <a:rPr lang="en-US" altLang="en-US" sz="1800" dirty="0" err="1"/>
              <a:t>CreateEvent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жасалады</a:t>
            </a:r>
            <a:r>
              <a:rPr lang="en-US" altLang="en-US" sz="1800" dirty="0"/>
              <a:t>:</a:t>
            </a:r>
            <a:endParaRPr lang="ru-RU" altLang="en-US" sz="1800" dirty="0"/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2000" dirty="0"/>
              <a:t>	</a:t>
            </a:r>
            <a:r>
              <a:rPr lang="en-US" altLang="en-US" sz="1800" i="1" dirty="0"/>
              <a:t>HANDLE </a:t>
            </a:r>
            <a:r>
              <a:rPr lang="en-US" altLang="en-US" sz="1800" i="1" dirty="0" err="1"/>
              <a:t>CreateEvent</a:t>
            </a:r>
            <a:r>
              <a:rPr lang="ru-RU" altLang="en-US" sz="1800" i="1" dirty="0"/>
              <a:t>(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PSECURITY</a:t>
            </a:r>
            <a:r>
              <a:rPr lang="ru-RU" altLang="en-US" sz="1800" i="1" dirty="0"/>
              <a:t>_</a:t>
            </a:r>
            <a:r>
              <a:rPr lang="en-US" altLang="en-US" sz="1800" i="1" dirty="0"/>
              <a:t>ATTRIBUTES </a:t>
            </a:r>
            <a:r>
              <a:rPr lang="en-US" altLang="en-US" sz="1800" i="1" dirty="0" err="1"/>
              <a:t>sa</a:t>
            </a:r>
            <a:r>
              <a:rPr lang="en-US" altLang="en-US" sz="1800" i="1" dirty="0"/>
              <a:t>,</a:t>
            </a:r>
            <a:r>
              <a:rPr lang="ru-RU" altLang="en-US" sz="1800" i="1" dirty="0"/>
              <a:t> /*атрибуты безопасности*/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BOOL  </a:t>
            </a:r>
            <a:r>
              <a:rPr lang="en-US" altLang="en-US" sz="1800" i="1" dirty="0" err="1"/>
              <a:t>fManualReset</a:t>
            </a:r>
            <a:r>
              <a:rPr lang="en-US" altLang="en-US" sz="1800" i="1" dirty="0"/>
              <a:t>,</a:t>
            </a:r>
            <a:r>
              <a:rPr lang="ru-RU" altLang="en-US" sz="1800" i="1" dirty="0"/>
              <a:t> </a:t>
            </a:r>
            <a:r>
              <a:rPr lang="en-US" altLang="en-US" sz="1800" i="1" dirty="0"/>
              <a:t>/*</a:t>
            </a:r>
            <a:r>
              <a:rPr lang="ru-RU" altLang="en-US" sz="1800" i="1" dirty="0"/>
              <a:t> </a:t>
            </a:r>
            <a:r>
              <a:rPr lang="en-US" altLang="en-US" sz="1800" i="1" dirty="0"/>
              <a:t>TRUE  </a:t>
            </a:r>
            <a:r>
              <a:rPr lang="ru-RU" altLang="en-US" sz="1800" i="1" dirty="0"/>
              <a:t>-  со сбросом вручную*/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BOOL </a:t>
            </a:r>
            <a:r>
              <a:rPr lang="en-US" altLang="en-US" sz="1800" i="1" dirty="0" err="1"/>
              <a:t>flnitialState</a:t>
            </a:r>
            <a:r>
              <a:rPr lang="en-US" altLang="en-US" sz="1800" i="1" dirty="0"/>
              <a:t>,</a:t>
            </a:r>
            <a:r>
              <a:rPr lang="ru-RU" altLang="en-US" sz="1800" i="1" dirty="0"/>
              <a:t> /*начальное состояние события*/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LPCTSTR name);</a:t>
            </a:r>
            <a:r>
              <a:rPr lang="ru-RU" altLang="en-US" sz="1800" i="1" dirty="0"/>
              <a:t> /*имя события*/.</a:t>
            </a:r>
          </a:p>
          <a:p>
            <a:pPr>
              <a:lnSpc>
                <a:spcPct val="80000"/>
              </a:lnSpc>
            </a:pPr>
            <a:endParaRPr lang="ru-RU" altLang="en-US" sz="1800" i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>
            <a:extLst>
              <a:ext uri="{FF2B5EF4-FFF2-40B4-BE49-F238E27FC236}">
                <a16:creationId xmlns:a16="http://schemas.microsoft.com/office/drawing/2014/main" id="{58639B42-2581-0176-7564-6FA24753B7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29600" cy="5832475"/>
          </a:xfrm>
        </p:spPr>
        <p:txBody>
          <a:bodyPr/>
          <a:lstStyle/>
          <a:p>
            <a:pPr marL="0" indent="444500" algn="just">
              <a:lnSpc>
                <a:spcPct val="80000"/>
              </a:lnSpc>
              <a:buFontTx/>
              <a:buNone/>
              <a:tabLst>
                <a:tab pos="358775" algn="l"/>
              </a:tabLst>
            </a:pPr>
            <a:r>
              <a:rPr lang="en-US" altLang="en-US" sz="1800" dirty="0" err="1"/>
              <a:t>SetEvent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орындалғанда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сигнал </a:t>
            </a:r>
            <a:r>
              <a:rPr lang="ru-RU" altLang="en-US" sz="1800" dirty="0" err="1"/>
              <a:t>күйіне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орнатылады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байланысты</a:t>
            </a:r>
            <a:r>
              <a:rPr lang="ru-RU" altLang="en-US" sz="1800" dirty="0"/>
              <a:t>.</a:t>
            </a:r>
          </a:p>
          <a:p>
            <a:pPr marL="0" indent="444500" algn="just">
              <a:lnSpc>
                <a:spcPct val="80000"/>
              </a:lnSpc>
              <a:buFontTx/>
              <a:buNone/>
              <a:tabLst>
                <a:tab pos="358775" algn="l"/>
              </a:tabLst>
            </a:pPr>
            <a:r>
              <a:rPr lang="ru-RU" altLang="en-US" sz="1800" dirty="0" err="1"/>
              <a:t>Автоматты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оқиғалары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күтіп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тұрған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жалғыз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жалғасады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Оқиғада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ешқандай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күтіп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тұрмаса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кейбір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сол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оқиғаны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өзгермейінше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сигнал </a:t>
            </a:r>
            <a:r>
              <a:rPr lang="ru-RU" altLang="en-US" sz="1800" dirty="0" err="1"/>
              <a:t>берілген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Содан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бірден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орындауды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жалғастырады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күйі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автоматты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келтіріледі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күтеді</a:t>
            </a:r>
            <a:r>
              <a:rPr lang="ru-RU" altLang="en-US" sz="1800" dirty="0"/>
              <a:t>).	</a:t>
            </a:r>
          </a:p>
          <a:p>
            <a:pPr marL="0" indent="444500" algn="just">
              <a:lnSpc>
                <a:spcPct val="80000"/>
              </a:lnSpc>
              <a:buFontTx/>
              <a:buNone/>
              <a:tabLst>
                <a:tab pos="358775" algn="l"/>
              </a:tabLst>
            </a:pPr>
            <a:r>
              <a:rPr lang="ru-RU" altLang="en-US" sz="1800" dirty="0" err="1"/>
              <a:t>Оқиғаларды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келтіріледі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сигналдық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Сондықтан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аяқтауға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әрекеттенсе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дереу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орындауды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жалғастырады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Кейбір</a:t>
            </a:r>
            <a:r>
              <a:rPr lang="ru-RU" altLang="en-US" sz="1800" dirty="0"/>
              <a:t> процесс оны </a:t>
            </a:r>
            <a:r>
              <a:rPr lang="en-US" altLang="en-US" sz="1800" dirty="0" err="1"/>
              <a:t>ResetEvent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шақыру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келтірмейінше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осы </a:t>
            </a:r>
            <a:r>
              <a:rPr lang="ru-RU" altLang="en-US" sz="1800" dirty="0" err="1"/>
              <a:t>күйде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қалады</a:t>
            </a:r>
            <a:r>
              <a:rPr lang="ru-RU" altLang="en-US" sz="1800" dirty="0"/>
              <a:t>.</a:t>
            </a:r>
          </a:p>
          <a:p>
            <a:pPr marL="0" indent="444500" algn="just">
              <a:lnSpc>
                <a:spcPct val="80000"/>
              </a:lnSpc>
              <a:buFontTx/>
              <a:buNone/>
              <a:tabLst>
                <a:tab pos="358775" algn="l"/>
              </a:tabLst>
            </a:pPr>
            <a:r>
              <a:rPr lang="en-US" altLang="en-US" sz="1800" dirty="0" err="1"/>
              <a:t>PulseEvent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орындау</a:t>
            </a:r>
            <a:r>
              <a:rPr lang="ru-RU" altLang="en-US" sz="1800" dirty="0"/>
              <a:t> </a:t>
            </a:r>
            <a:r>
              <a:rPr lang="en-US" altLang="en-US" sz="1800" dirty="0" err="1"/>
              <a:t>SetEvent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en-US" altLang="en-US" sz="1800" dirty="0" err="1"/>
              <a:t>ResetEvent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ретті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шақыруларына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ұқсас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сигнал </a:t>
            </a:r>
            <a:r>
              <a:rPr lang="ru-RU" altLang="en-US" sz="1800" dirty="0" err="1"/>
              <a:t>күйіне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өтеді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оқиғаны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күтіп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тұрған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бірін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автоматты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келтіруі</a:t>
            </a:r>
            <a:r>
              <a:rPr lang="ru-RU" altLang="en-US" sz="1800" dirty="0"/>
              <a:t> бар </a:t>
            </a:r>
            <a:r>
              <a:rPr lang="ru-RU" altLang="en-US" sz="1800" dirty="0" err="1"/>
              <a:t>оқиғалар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процестерді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қолмен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келтіруі</a:t>
            </a:r>
            <a:r>
              <a:rPr lang="ru-RU" altLang="en-US" sz="1800" dirty="0"/>
              <a:t> бар </a:t>
            </a:r>
            <a:r>
              <a:rPr lang="ru-RU" altLang="en-US" sz="1800" dirty="0" err="1"/>
              <a:t>оқиғалар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жалғастырады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қалпына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келтіріледі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Күтіп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тұрған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болмаса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оқиға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жойылады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дабыл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жоғалады</a:t>
            </a:r>
            <a:r>
              <a:rPr lang="ru-RU" altLang="en-US" sz="1800" dirty="0"/>
              <a:t>.</a:t>
            </a:r>
          </a:p>
          <a:p>
            <a:pPr marL="0" indent="444500" algn="just">
              <a:lnSpc>
                <a:spcPct val="80000"/>
              </a:lnSpc>
              <a:buFontTx/>
              <a:buNone/>
              <a:tabLst>
                <a:tab pos="358775" algn="l"/>
              </a:tabLst>
            </a:pPr>
            <a:r>
              <a:rPr lang="en-US" altLang="en-US" sz="1800" dirty="0" err="1"/>
              <a:t>SetEvent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оқиғаның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сақтайды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бірақ</a:t>
            </a:r>
            <a:r>
              <a:rPr lang="ru-RU" altLang="en-US" sz="1800" dirty="0"/>
              <a:t> </a:t>
            </a:r>
            <a:r>
              <a:rPr lang="en-US" altLang="en-US" sz="1800" dirty="0" err="1"/>
              <a:t>PulseEvent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сақтамайды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>
            <a:extLst>
              <a:ext uri="{FF2B5EF4-FFF2-40B4-BE49-F238E27FC236}">
                <a16:creationId xmlns:a16="http://schemas.microsoft.com/office/drawing/2014/main" id="{3422E651-B848-F118-3391-1DD599E015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en-US" sz="2000" b="1" dirty="0" err="1"/>
              <a:t>Семафорлар</a:t>
            </a:r>
            <a:endParaRPr lang="ru-RU" altLang="en-US" sz="2000" b="1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b="1" dirty="0"/>
              <a:t>		</a:t>
            </a:r>
            <a:r>
              <a:rPr lang="ru-RU" altLang="en-US" sz="1800" dirty="0" err="1"/>
              <a:t>Семафорлар</a:t>
            </a:r>
            <a:r>
              <a:rPr lang="ru-RU" altLang="en-US" sz="1800" dirty="0"/>
              <a:t> – </a:t>
            </a:r>
            <a:r>
              <a:rPr lang="ru-RU" altLang="en-US" sz="1800" dirty="0" err="1"/>
              <a:t>Э.Дейкстра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ұсынған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процедуралық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синхронизацияның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әмбебап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объектілері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Семафорлар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жетімді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ресурстар</a:t>
            </a:r>
            <a:r>
              <a:rPr lang="ru-RU" altLang="en-US" sz="1800" dirty="0"/>
              <a:t> саны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есептегіш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ретінде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етеді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Семафорлармен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анықталған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операция бар. </a:t>
            </a:r>
            <a:r>
              <a:rPr lang="ru-RU" altLang="en-US" sz="1800" dirty="0" err="1"/>
              <a:t>Ресурстарды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жетімді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ресурстар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пулына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есептегіш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ұлғайту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операциясы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жоғары</a:t>
            </a:r>
            <a:r>
              <a:rPr lang="ru-RU" altLang="en-US" sz="1800" dirty="0"/>
              <a:t> операция) </a:t>
            </a:r>
            <a:r>
              <a:rPr lang="ru-RU" altLang="en-US" sz="1800" dirty="0" err="1"/>
              <a:t>пайдаланылады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Ресурстарды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түсіру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азайту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операциясы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төмендеу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операциясы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қолданылады</a:t>
            </a:r>
            <a:r>
              <a:rPr lang="ru-RU" altLang="en-US" sz="1800" dirty="0"/>
              <a:t>. Ресурс </a:t>
            </a:r>
            <a:r>
              <a:rPr lang="ru-RU" altLang="en-US" sz="1800" dirty="0" err="1"/>
              <a:t>есептегіші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нөлге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тең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жоғарылау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ресурс </a:t>
            </a:r>
            <a:r>
              <a:rPr lang="ru-RU" altLang="en-US" sz="1800" dirty="0" err="1"/>
              <a:t>пулға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қайтарылғанша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блокталады</a:t>
            </a:r>
            <a:r>
              <a:rPr lang="ru-RU" altLang="en-US" sz="1800" dirty="0"/>
              <a:t>. Кез </a:t>
            </a:r>
            <a:r>
              <a:rPr lang="ru-RU" altLang="en-US" sz="1800" dirty="0" err="1"/>
              <a:t>келген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есептегіш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ресурстардың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максималды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санынан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үлкен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нөлден</a:t>
            </a:r>
            <a:r>
              <a:rPr lang="ru-RU" altLang="en-US" sz="1800" dirty="0"/>
              <a:t> аз </a:t>
            </a:r>
            <a:r>
              <a:rPr lang="ru-RU" altLang="en-US" sz="1800" dirty="0" err="1"/>
              <a:t>болуы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емес</a:t>
            </a:r>
            <a:r>
              <a:rPr lang="ru-RU" altLang="en-US" sz="1800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Семафор </a:t>
            </a:r>
            <a:r>
              <a:rPr lang="en-US" altLang="en-US" sz="1800" i="1" dirty="0" err="1"/>
              <a:t>CreateSemaphore</a:t>
            </a:r>
            <a:r>
              <a:rPr lang="kk-KZ" altLang="en-US" sz="1800" i="1" dirty="0"/>
              <a:t> функциясы көмегімен құрылады</a:t>
            </a:r>
            <a:r>
              <a:rPr lang="en-US" altLang="en-US" sz="1800" i="1" dirty="0"/>
              <a:t>:</a:t>
            </a:r>
            <a:endParaRPr lang="ru-RU" altLang="en-US" sz="1800" i="1" dirty="0"/>
          </a:p>
          <a:p>
            <a:pPr>
              <a:lnSpc>
                <a:spcPct val="80000"/>
              </a:lnSpc>
              <a:buFontTx/>
              <a:buNone/>
            </a:pPr>
            <a:endParaRPr lang="ru-RU" altLang="en-US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dirty="0"/>
              <a:t>	</a:t>
            </a:r>
            <a:r>
              <a:rPr lang="en-US" altLang="en-US" sz="1800" i="1" dirty="0"/>
              <a:t>HANDLE </a:t>
            </a:r>
            <a:r>
              <a:rPr lang="en-US" altLang="en-US" sz="1800" i="1" dirty="0" err="1"/>
              <a:t>CreateSemaphore</a:t>
            </a:r>
            <a:r>
              <a:rPr lang="en-US" altLang="en-US" sz="1800" i="1" dirty="0"/>
              <a:t>(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PSECURITY</a:t>
            </a:r>
            <a:r>
              <a:rPr lang="ru-RU" altLang="en-US" sz="1800" i="1" dirty="0"/>
              <a:t>_</a:t>
            </a:r>
            <a:r>
              <a:rPr lang="en-US" altLang="en-US" sz="1800" i="1" dirty="0"/>
              <a:t>ATTRIBUTES </a:t>
            </a:r>
            <a:r>
              <a:rPr lang="en-US" altLang="en-US" sz="1800" i="1" dirty="0" err="1"/>
              <a:t>sa</a:t>
            </a:r>
            <a:r>
              <a:rPr lang="en-US" altLang="en-US" sz="1800" i="1" dirty="0"/>
              <a:t>, </a:t>
            </a:r>
            <a:r>
              <a:rPr lang="ru-RU" altLang="en-US" sz="1800" i="1" dirty="0"/>
              <a:t>/</a:t>
            </a:r>
            <a:r>
              <a:rPr lang="en-US" altLang="en-US" sz="1800" i="1" dirty="0"/>
              <a:t>*</a:t>
            </a:r>
            <a:r>
              <a:rPr lang="ru-RU" altLang="en-US" sz="1800" i="1" dirty="0"/>
              <a:t>атрибуты безопасности*/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LONG   </a:t>
            </a:r>
            <a:r>
              <a:rPr lang="en-US" altLang="en-US" sz="1800" i="1" dirty="0" err="1"/>
              <a:t>UlnitialCount</a:t>
            </a:r>
            <a:r>
              <a:rPr lang="en-US" altLang="en-US" sz="1800" i="1" dirty="0"/>
              <a:t>,</a:t>
            </a:r>
            <a:r>
              <a:rPr lang="ru-RU" altLang="en-US" sz="1800" i="1" dirty="0"/>
              <a:t> /</a:t>
            </a:r>
            <a:r>
              <a:rPr lang="en-US" altLang="en-US" sz="1800" i="1" dirty="0"/>
              <a:t>*</a:t>
            </a:r>
            <a:r>
              <a:rPr lang="ru-RU" altLang="en-US" sz="1800" i="1" dirty="0"/>
              <a:t>начальное значение счетчика ресурсов */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LONG    </a:t>
            </a:r>
            <a:r>
              <a:rPr lang="en-US" altLang="en-US" sz="1800" i="1" dirty="0" err="1"/>
              <a:t>IMaxCount</a:t>
            </a:r>
            <a:r>
              <a:rPr lang="en-US" altLang="en-US" sz="1800" i="1" dirty="0"/>
              <a:t>,</a:t>
            </a:r>
            <a:r>
              <a:rPr lang="ru-RU" altLang="en-US" sz="1800" i="1" dirty="0"/>
              <a:t> /</a:t>
            </a:r>
            <a:r>
              <a:rPr lang="en-US" altLang="en-US" sz="1800" i="1" dirty="0"/>
              <a:t>*</a:t>
            </a:r>
            <a:r>
              <a:rPr lang="ru-RU" altLang="en-US" sz="1800" i="1" dirty="0"/>
              <a:t>предельное значение счетчика ресурсов */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en-US" sz="1800" i="1" dirty="0"/>
              <a:t>	</a:t>
            </a:r>
            <a:r>
              <a:rPr lang="en-US" altLang="en-US" sz="1800" i="1" dirty="0"/>
              <a:t>LPCTSTR </a:t>
            </a:r>
            <a:r>
              <a:rPr lang="ru-RU" altLang="en-US" sz="1800" i="1" dirty="0" err="1"/>
              <a:t>nате</a:t>
            </a:r>
            <a:r>
              <a:rPr lang="ru-RU" altLang="en-US" sz="1800" i="1" dirty="0"/>
              <a:t>); /*имя семафора*/.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>
            <a:extLst>
              <a:ext uri="{FF2B5EF4-FFF2-40B4-BE49-F238E27FC236}">
                <a16:creationId xmlns:a16="http://schemas.microsoft.com/office/drawing/2014/main" id="{604796E0-902B-2A27-FD07-0AADF5712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5749925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en-US" sz="2000" b="1" dirty="0" err="1"/>
              <a:t>Мьютекстер</a:t>
            </a:r>
            <a:endParaRPr lang="en-US" altLang="en-US" sz="2000" b="1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en-US" sz="1800" b="1" dirty="0"/>
              <a:t>		</a:t>
            </a:r>
            <a:r>
              <a:rPr lang="ru-RU" altLang="en-US" sz="1800" b="1" dirty="0"/>
              <a:t> </a:t>
            </a:r>
            <a:r>
              <a:rPr lang="ru-RU" altLang="en-US" sz="1800" b="1" dirty="0" err="1"/>
              <a:t>Мутекс</a:t>
            </a:r>
            <a:r>
              <a:rPr lang="ru-RU" altLang="en-US" sz="1800" b="1" dirty="0"/>
              <a:t> </a:t>
            </a:r>
            <a:r>
              <a:rPr lang="ru-RU" altLang="en-US" sz="1800" dirty="0" err="1"/>
              <a:t>критикалық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бөлімді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қорғай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отырып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өзара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тастау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мәселесін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шешу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арнайы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жасалған</a:t>
            </a:r>
            <a:r>
              <a:rPr lang="ru-RU" altLang="en-US" sz="1800" dirty="0"/>
              <a:t>. Мьютекс </a:t>
            </a:r>
            <a:r>
              <a:rPr lang="ru-RU" altLang="en-US" sz="1800" dirty="0" err="1"/>
              <a:t>құру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используется функция </a:t>
            </a:r>
            <a:r>
              <a:rPr lang="en-US" altLang="en-US" sz="1800" i="1" dirty="0" err="1"/>
              <a:t>CreateMutex</a:t>
            </a:r>
            <a:r>
              <a:rPr lang="kk-KZ" altLang="en-US" sz="1800" i="1" dirty="0"/>
              <a:t> функциясы қолданылады</a:t>
            </a:r>
            <a:r>
              <a:rPr lang="en-US" altLang="en-US" sz="1800" dirty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i="1" dirty="0"/>
              <a:t>HANDLE </a:t>
            </a:r>
            <a:r>
              <a:rPr lang="en-US" altLang="en-US" sz="1800" i="1" dirty="0" err="1"/>
              <a:t>CreateMutex</a:t>
            </a:r>
            <a:r>
              <a:rPr lang="ru-RU" altLang="en-US" sz="1800" i="1" dirty="0"/>
              <a:t>(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i="1" dirty="0"/>
              <a:t>	PSECURITY</a:t>
            </a:r>
            <a:r>
              <a:rPr lang="ru-RU" altLang="en-US" sz="1800" i="1" dirty="0"/>
              <a:t>_</a:t>
            </a:r>
            <a:r>
              <a:rPr lang="en-US" altLang="en-US" sz="1800" i="1" dirty="0"/>
              <a:t>ATTRIBUTES </a:t>
            </a:r>
            <a:r>
              <a:rPr lang="en-US" altLang="en-US" sz="1800" i="1" dirty="0" err="1"/>
              <a:t>sa</a:t>
            </a:r>
            <a:r>
              <a:rPr lang="en-US" altLang="en-US" sz="1800" i="1" dirty="0"/>
              <a:t>,</a:t>
            </a:r>
            <a:r>
              <a:rPr lang="ru-RU" altLang="en-US" sz="1800" i="1" dirty="0"/>
              <a:t> /*атрибуты безопасности*/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i="1" dirty="0"/>
              <a:t>	BOOL  </a:t>
            </a:r>
            <a:r>
              <a:rPr lang="en-US" altLang="en-US" sz="1800" i="1" dirty="0" err="1"/>
              <a:t>fInitialOwner</a:t>
            </a:r>
            <a:r>
              <a:rPr lang="en-US" altLang="en-US" sz="1800" i="1" dirty="0"/>
              <a:t>,</a:t>
            </a:r>
            <a:r>
              <a:rPr lang="ru-RU" altLang="en-US" sz="1800" i="1" dirty="0"/>
              <a:t> /*признак, является ли поток, создающий мьютекс</a:t>
            </a:r>
            <a:r>
              <a:rPr lang="en-US" altLang="en-US" sz="1800" i="1" dirty="0"/>
              <a:t>,</a:t>
            </a:r>
            <a:r>
              <a:rPr lang="ru-RU" altLang="en-US" sz="1800" i="1" dirty="0"/>
              <a:t> его владельцем*/</a:t>
            </a:r>
            <a:endParaRPr lang="en-US" altLang="en-US" sz="18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i="1" dirty="0"/>
              <a:t>	LPCTSTR </a:t>
            </a:r>
            <a:r>
              <a:rPr lang="ru-RU" altLang="en-US" sz="1800" i="1" dirty="0" err="1"/>
              <a:t>nате</a:t>
            </a:r>
            <a:r>
              <a:rPr lang="ru-RU" altLang="en-US" sz="1800" i="1" dirty="0"/>
              <a:t>);</a:t>
            </a:r>
            <a:r>
              <a:rPr lang="en-US" altLang="en-US" sz="1800" i="1" dirty="0"/>
              <a:t> </a:t>
            </a:r>
            <a:r>
              <a:rPr lang="ru-RU" altLang="en-US" sz="1800" i="1" dirty="0"/>
              <a:t>/*имя мьютекса*/.</a:t>
            </a:r>
            <a:endParaRPr lang="en-US" altLang="en-US" sz="1800" i="1" dirty="0"/>
          </a:p>
          <a:p>
            <a:pPr marL="0" indent="444500">
              <a:lnSpc>
                <a:spcPct val="80000"/>
              </a:lnSpc>
              <a:buFontTx/>
              <a:buNone/>
            </a:pPr>
            <a:endParaRPr lang="ru-RU" altLang="en-US" sz="1800" i="1" dirty="0"/>
          </a:p>
          <a:p>
            <a:pPr marL="0" indent="444500" algn="just">
              <a:lnSpc>
                <a:spcPct val="90000"/>
              </a:lnSpc>
              <a:buFontTx/>
              <a:buNone/>
            </a:pPr>
            <a:r>
              <a:rPr lang="ru-RU" altLang="en-US" sz="1800" dirty="0" err="1"/>
              <a:t>Мутексті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жоғары</a:t>
            </a:r>
            <a:r>
              <a:rPr lang="ru-RU" altLang="en-US" sz="1800" dirty="0"/>
              <a:t>) </a:t>
            </a:r>
            <a:r>
              <a:rPr lang="ru-RU" altLang="en-US" sz="1800" dirty="0" err="1"/>
              <a:t>шығару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операциясы</a:t>
            </a:r>
            <a:r>
              <a:rPr lang="ru-RU" altLang="en-US" sz="1800" dirty="0"/>
              <a:t> </a:t>
            </a:r>
            <a:r>
              <a:rPr lang="en-US" altLang="en-US" sz="1800" dirty="0"/>
              <a:t>BOOL </a:t>
            </a:r>
            <a:r>
              <a:rPr lang="en-US" altLang="en-US" sz="1800" dirty="0" err="1"/>
              <a:t>ReleaseMutex</a:t>
            </a:r>
            <a:r>
              <a:rPr lang="en-US" altLang="en-US" sz="1800" dirty="0"/>
              <a:t> (HANDLE) </a:t>
            </a:r>
            <a:r>
              <a:rPr lang="ru-RU" altLang="en-US" sz="1800" dirty="0" err="1"/>
              <a:t>функциясын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Мутекс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әрекеті</a:t>
            </a:r>
            <a:r>
              <a:rPr lang="ru-RU" altLang="en-US" sz="1800" dirty="0"/>
              <a:t> </a:t>
            </a:r>
            <a:r>
              <a:rPr lang="en-US" altLang="en-US" sz="1800" dirty="0" err="1"/>
              <a:t>WaitForSingleObject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сияқты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функциясын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орындалады</a:t>
            </a:r>
            <a:r>
              <a:rPr lang="ru-RU" altLang="en-US" sz="1800" dirty="0"/>
              <a:t>.</a:t>
            </a:r>
          </a:p>
          <a:p>
            <a:pPr marL="0" indent="444500" algn="just">
              <a:lnSpc>
                <a:spcPct val="90000"/>
              </a:lnSpc>
              <a:buFontTx/>
              <a:buNone/>
            </a:pPr>
            <a:r>
              <a:rPr lang="ru-RU" altLang="en-US" sz="1800" dirty="0" err="1"/>
              <a:t>Мутексті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екілік</a:t>
            </a:r>
            <a:r>
              <a:rPr lang="ru-RU" altLang="en-US" sz="1800" dirty="0"/>
              <a:t> семафор </a:t>
            </a:r>
            <a:r>
              <a:rPr lang="ru-RU" altLang="en-US" sz="1800" dirty="0" err="1"/>
              <a:t>ретінде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қарастыруға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Мутекс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сыни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бөлімге</a:t>
            </a:r>
            <a:r>
              <a:rPr lang="ru-RU" altLang="en-US" sz="1800" dirty="0"/>
              <a:t> де </a:t>
            </a:r>
            <a:r>
              <a:rPr lang="ru-RU" altLang="en-US" sz="1800" dirty="0" err="1"/>
              <a:t>ұқсас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Мутекс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семафордан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меншік</a:t>
            </a:r>
            <a:r>
              <a:rPr lang="ru-RU" altLang="en-US" sz="1800" dirty="0"/>
              <a:t> атрибуты </a:t>
            </a:r>
            <a:r>
              <a:rPr lang="ru-RU" altLang="en-US" sz="1800" dirty="0" err="1"/>
              <a:t>болуымен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ерекшеленеді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сыни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бөлім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сияқты</a:t>
            </a:r>
            <a:r>
              <a:rPr lang="ru-RU" altLang="en-US" sz="1800" dirty="0"/>
              <a:t>). </a:t>
            </a:r>
            <a:r>
              <a:rPr lang="ru-RU" altLang="en-US" sz="1800" dirty="0" err="1"/>
              <a:t>Критикалық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бөлімдерден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айырмашылығы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мутексті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әртүрлі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AF7E1E6D-FDEF-FB14-8D40-452ABFDFC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9600" cy="3600450"/>
          </a:xfrm>
        </p:spPr>
        <p:txBody>
          <a:bodyPr/>
          <a:lstStyle/>
          <a:p>
            <a:pPr marL="0" indent="358775" algn="just">
              <a:lnSpc>
                <a:spcPct val="90000"/>
              </a:lnSpc>
              <a:buFontTx/>
              <a:buNone/>
            </a:pP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мутекс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онда</a:t>
            </a:r>
            <a:r>
              <a:rPr lang="ru-RU" altLang="en-US" sz="1800" dirty="0"/>
              <a:t> осы </a:t>
            </a:r>
            <a:r>
              <a:rPr lang="ru-RU" altLang="en-US" sz="1800" dirty="0" err="1"/>
              <a:t>мутекспен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функциясына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сәтті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аяқталады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ішкі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рекурсиялық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есептегіш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артады</a:t>
            </a:r>
            <a:r>
              <a:rPr lang="ru-RU" altLang="en-US" sz="1800" dirty="0"/>
              <a:t>. </a:t>
            </a:r>
            <a:r>
              <a:rPr lang="en-US" altLang="en-US" sz="1800" dirty="0" err="1"/>
              <a:t>ReleaseMutex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рекурсиялық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есептегішті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азайтады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санауыш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нөлге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жетсе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мутексті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босатады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Сыни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бөлім</a:t>
            </a:r>
            <a:r>
              <a:rPr lang="ru-RU" altLang="en-US" sz="1800" dirty="0"/>
              <a:t> де </a:t>
            </a:r>
            <a:r>
              <a:rPr lang="ru-RU" altLang="en-US" sz="1800" dirty="0" err="1"/>
              <a:t>осылай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етеді</a:t>
            </a:r>
            <a:r>
              <a:rPr lang="ru-RU" altLang="en-US" sz="1800" dirty="0"/>
              <a:t>.</a:t>
            </a:r>
          </a:p>
          <a:p>
            <a:pPr marL="0" indent="358775" algn="just">
              <a:lnSpc>
                <a:spcPct val="90000"/>
              </a:lnSpc>
              <a:buFontTx/>
              <a:buNone/>
            </a:pPr>
            <a:r>
              <a:rPr lang="ru-RU" altLang="en-US" sz="1800" dirty="0" err="1"/>
              <a:t>Мутексті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ие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емес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ағыннан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шығаруға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әрекеттенсеңіз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қате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en-US" altLang="en-US" sz="1800" dirty="0" err="1"/>
              <a:t>GetLastError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</a:t>
            </a:r>
            <a:r>
              <a:rPr lang="en-US" altLang="en-US" sz="1800" dirty="0"/>
              <a:t>ERROR_NOT_OWNED </a:t>
            </a:r>
            <a:r>
              <a:rPr lang="ru-RU" altLang="en-US" sz="1800" dirty="0" err="1"/>
              <a:t>қайтарады</a:t>
            </a:r>
            <a:r>
              <a:rPr lang="ru-RU" altLang="en-US" sz="1800" dirty="0"/>
              <a:t>.</a:t>
            </a:r>
          </a:p>
          <a:p>
            <a:pPr marL="0" indent="358775" algn="just">
              <a:lnSpc>
                <a:spcPct val="90000"/>
              </a:lnSpc>
              <a:buFontTx/>
              <a:buNone/>
            </a:pP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мутекске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ие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аяқталса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мутекс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сигналсыз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күйге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өтеді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оны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ағындар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Осындай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мутексі</a:t>
            </a:r>
            <a:r>
              <a:rPr lang="ru-RU" altLang="en-US" sz="1800" dirty="0"/>
              <a:t> бар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функциясына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шақыру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сәтті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бірақ</a:t>
            </a:r>
            <a:r>
              <a:rPr lang="ru-RU" altLang="en-US" sz="1800" dirty="0"/>
              <a:t> </a:t>
            </a:r>
            <a:r>
              <a:rPr lang="en-US" altLang="en-US" sz="1800" dirty="0" err="1"/>
              <a:t>GetLastError</a:t>
            </a:r>
            <a:r>
              <a:rPr lang="en-US" altLang="en-US" sz="1800" dirty="0"/>
              <a:t> </a:t>
            </a:r>
            <a:r>
              <a:rPr lang="ru-RU" altLang="en-US" sz="1800" dirty="0" err="1"/>
              <a:t>функциясы</a:t>
            </a:r>
            <a:r>
              <a:rPr lang="ru-RU" altLang="en-US" sz="1800" dirty="0"/>
              <a:t> </a:t>
            </a:r>
            <a:r>
              <a:rPr lang="en-US" altLang="en-US" sz="1800" dirty="0"/>
              <a:t>WAIT_ABANDONED </a:t>
            </a:r>
            <a:r>
              <a:rPr lang="ru-RU" altLang="en-US" sz="1800" dirty="0" err="1"/>
              <a:t>қатесін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қайтарады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952866A3-0DF7-3E76-730C-E353616FC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431800"/>
          </a:xfrm>
        </p:spPr>
        <p:txBody>
          <a:bodyPr/>
          <a:lstStyle/>
          <a:p>
            <a:r>
              <a:rPr lang="ru-RU" altLang="en-US" sz="2800" dirty="0"/>
              <a:t>Процесс </a:t>
            </a:r>
            <a:r>
              <a:rPr lang="ru-RU" altLang="en-US" sz="2800" dirty="0" err="1"/>
              <a:t>аралық</a:t>
            </a:r>
            <a:r>
              <a:rPr lang="ru-RU" altLang="en-US" sz="2800" dirty="0"/>
              <a:t> </a:t>
            </a:r>
            <a:r>
              <a:rPr lang="ru-RU" altLang="en-US" sz="2800" dirty="0" err="1"/>
              <a:t>байланыс</a:t>
            </a:r>
            <a:endParaRPr lang="ru-RU" altLang="en-US" sz="2800" dirty="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15665AA-EE52-CEF9-7608-BF90A2356E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8892480" cy="5976938"/>
          </a:xfrm>
        </p:spPr>
        <p:txBody>
          <a:bodyPr/>
          <a:lstStyle/>
          <a:p>
            <a:pPr marL="0" indent="444500" algn="just">
              <a:lnSpc>
                <a:spcPct val="90000"/>
              </a:lnSpc>
              <a:buFontTx/>
              <a:buNone/>
            </a:pPr>
            <a:endParaRPr lang="ru-RU" altLang="en-US" sz="1800" dirty="0"/>
          </a:p>
          <a:p>
            <a:pPr marL="0" indent="444500" algn="just">
              <a:lnSpc>
                <a:spcPct val="90000"/>
              </a:lnSpc>
              <a:buFontTx/>
              <a:buNone/>
            </a:pPr>
            <a:endParaRPr lang="ru-RU" altLang="en-US" sz="1800" dirty="0"/>
          </a:p>
          <a:p>
            <a:pPr marL="358775" indent="444500" algn="just">
              <a:lnSpc>
                <a:spcPct val="90000"/>
              </a:lnSpc>
              <a:buFontTx/>
              <a:buNone/>
            </a:pPr>
            <a:r>
              <a:rPr lang="ru-RU" altLang="en-US" sz="1800" dirty="0" err="1"/>
              <a:t>Процессаралық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өзара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әрекеттесуді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жүзеге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асыру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Негізгі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әдістермен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жүзеге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асырылады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жад (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жад),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хабарлама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жіберу</a:t>
            </a:r>
            <a:r>
              <a:rPr lang="ru-RU" altLang="en-US" sz="1800" dirty="0"/>
              <a:t> (</a:t>
            </a:r>
            <a:r>
              <a:rPr lang="en-US" altLang="en-US" sz="1800" dirty="0"/>
              <a:t>message passing).</a:t>
            </a:r>
            <a:endParaRPr lang="kk-KZ" altLang="en-US" sz="1800" dirty="0"/>
          </a:p>
          <a:p>
            <a:pPr marL="358775" indent="444500" algn="just">
              <a:lnSpc>
                <a:spcPct val="90000"/>
              </a:lnSpc>
              <a:buFontTx/>
              <a:buNone/>
            </a:pPr>
            <a:r>
              <a:rPr lang="ru-RU" altLang="en-US" sz="1800" dirty="0" err="1"/>
              <a:t>Ортақ</a:t>
            </a:r>
            <a:r>
              <a:rPr lang="ru-RU" altLang="en-US" sz="1800" dirty="0"/>
              <a:t> жад </a:t>
            </a:r>
            <a:r>
              <a:rPr lang="ru-RU" altLang="en-US" sz="1800" dirty="0" err="1"/>
              <a:t>әдістері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жад </a:t>
            </a:r>
            <a:r>
              <a:rPr lang="ru-RU" altLang="en-US" sz="1800" dirty="0" err="1"/>
              <a:t>буфері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деректерді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бөлісуге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Деректерді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бөлісу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алдында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қатысушы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әрқайсысы</a:t>
            </a:r>
            <a:r>
              <a:rPr lang="ru-RU" altLang="en-US" sz="1800" dirty="0"/>
              <a:t> осы </a:t>
            </a:r>
            <a:r>
              <a:rPr lang="ru-RU" altLang="en-US" sz="1800" dirty="0" err="1"/>
              <a:t>буферді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өзінің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мекен-жай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кеңістігіне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қосуы</a:t>
            </a:r>
            <a:r>
              <a:rPr lang="ru-RU" altLang="en-US" sz="1800" dirty="0"/>
              <a:t> керек.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жад осы </a:t>
            </a:r>
            <a:r>
              <a:rPr lang="ru-RU" altLang="en-US" sz="1800" dirty="0" err="1"/>
              <a:t>деректерге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жеткізуді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ешқандай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құралын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қамтамасыз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етпейді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бағдарламашы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ұйымдастыруы</a:t>
            </a:r>
            <a:r>
              <a:rPr lang="ru-RU" altLang="en-US" sz="1800" dirty="0"/>
              <a:t> керек.</a:t>
            </a:r>
          </a:p>
          <a:p>
            <a:pPr marL="0" indent="444500" algn="just">
              <a:lnSpc>
                <a:spcPct val="90000"/>
              </a:lnSpc>
              <a:buFontTx/>
              <a:buNone/>
            </a:pPr>
            <a:r>
              <a:rPr lang="ru-RU" altLang="en-US" sz="1800" dirty="0"/>
              <a:t>		</a:t>
            </a:r>
            <a:endParaRPr lang="ru-RU" altLang="en-US" sz="1800" i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>
            <a:extLst>
              <a:ext uri="{FF2B5EF4-FFF2-40B4-BE49-F238E27FC236}">
                <a16:creationId xmlns:a16="http://schemas.microsoft.com/office/drawing/2014/main" id="{2097929B-25EC-05C8-D026-4736C994F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88913"/>
            <a:ext cx="8229600" cy="5965825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en-US" dirty="0"/>
              <a:t>		</a:t>
            </a:r>
            <a:r>
              <a:rPr lang="ru-RU" altLang="en-US" sz="1800" dirty="0"/>
              <a:t>На практике используют следующие </a:t>
            </a:r>
            <a:r>
              <a:rPr lang="ru-RU" altLang="en-US" sz="1800" b="1" dirty="0"/>
              <a:t>методы передачи сообщений</a:t>
            </a:r>
            <a:r>
              <a:rPr lang="ru-RU" altLang="en-US" sz="1800" dirty="0"/>
              <a:t>.</a:t>
            </a:r>
          </a:p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b="1" dirty="0"/>
              <a:t>Канал</a:t>
            </a:r>
            <a:r>
              <a:rPr lang="ru-RU" altLang="en-US" sz="1800" dirty="0"/>
              <a:t> представляет собой циклический буфер, в который запись выполняет один процесс, а чтение – другой. В конкретный момент времени к каналу имеет доступ только один </a:t>
            </a:r>
            <a:r>
              <a:rPr lang="ru-RU" altLang="en-US" sz="1800" dirty="0" err="1"/>
              <a:t>процесс.Различают</a:t>
            </a:r>
            <a:r>
              <a:rPr lang="ru-RU" altLang="en-US" sz="1800" dirty="0"/>
              <a:t> </a:t>
            </a:r>
            <a:r>
              <a:rPr lang="ru-RU" altLang="en-US" sz="1800" i="1" dirty="0"/>
              <a:t>именованные </a:t>
            </a:r>
            <a:r>
              <a:rPr lang="ru-RU" altLang="en-US" sz="1800" dirty="0"/>
              <a:t>и </a:t>
            </a:r>
            <a:r>
              <a:rPr lang="ru-RU" altLang="en-US" sz="1800" i="1" dirty="0"/>
              <a:t>неименованные каналы</a:t>
            </a:r>
            <a:r>
              <a:rPr lang="ru-RU" altLang="en-US" sz="1800" dirty="0"/>
              <a:t>. Обмен данными через канал может быть односторонним и двусторонним.</a:t>
            </a:r>
          </a:p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b="1" dirty="0"/>
              <a:t>Очередь. </a:t>
            </a:r>
            <a:r>
              <a:rPr lang="ru-RU" altLang="en-US" sz="1800" dirty="0"/>
              <a:t>Процессы</a:t>
            </a:r>
            <a:r>
              <a:rPr lang="ru-RU" altLang="en-US" sz="1800" b="1" dirty="0"/>
              <a:t> </a:t>
            </a:r>
            <a:r>
              <a:rPr lang="ru-RU" altLang="en-US" sz="1800" dirty="0"/>
              <a:t>могут создавать очереди, записывать в конкретные очереди и читать оттуда. С очередью может работать одновременно несколько процессов. Чтобы процессы могли различать адресованные им сообщения, каждому из них присваивают тип.</a:t>
            </a:r>
          </a:p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b="1" dirty="0"/>
              <a:t>Сокеты</a:t>
            </a:r>
            <a:r>
              <a:rPr lang="ru-RU" altLang="en-US" sz="1800" dirty="0"/>
              <a:t>. Эта технология предназначена прежде всего для сетевого обмена данными.</a:t>
            </a:r>
          </a:p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b="1" dirty="0"/>
              <a:t>Удаленный вызов процедур</a:t>
            </a:r>
            <a:r>
              <a:rPr lang="ru-RU" altLang="en-US" sz="1800" dirty="0"/>
              <a:t>. Клиент посылает запрос на выполнение процедуры на сервере и переходит в состояние ожидания. Сервер выполняет процедуру и отправляет результат клиенту. </a:t>
            </a:r>
            <a:endParaRPr lang="ru-RU" alt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997020D-21B7-A313-AB7D-158C06C2C4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ru-RU" altLang="en-US" sz="2800" dirty="0" err="1"/>
              <a:t>Бұғаттамайтын</a:t>
            </a:r>
            <a:r>
              <a:rPr lang="ru-RU" altLang="en-US" sz="2800" dirty="0"/>
              <a:t> </a:t>
            </a:r>
            <a:r>
              <a:rPr lang="ru-RU" altLang="en-US" sz="2800" dirty="0" err="1"/>
              <a:t>синхрондау</a:t>
            </a:r>
            <a:endParaRPr lang="ru-RU" altLang="en-US" sz="2800" dirty="0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ADE047D-8569-AC00-DBFB-AECDF0DB2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392613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en-US" sz="2400" dirty="0"/>
              <a:t>		</a:t>
            </a:r>
            <a:r>
              <a:rPr lang="ru-RU" altLang="en-US" sz="1800" dirty="0" err="1"/>
              <a:t>Бұғаттамайтын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- </a:t>
            </a:r>
            <a:r>
              <a:rPr lang="ru-RU" altLang="en-US" sz="1800" dirty="0" err="1"/>
              <a:t>бұғаттауды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бұғаттауға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негізделген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механизмдерді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анық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қолданбай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синхрондау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мәселелерін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балама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жолмен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шешуге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бағытталған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тәсілдер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тобы</a:t>
            </a:r>
            <a:r>
              <a:rPr lang="ru-RU" altLang="en-US" sz="1800" dirty="0"/>
              <a:t>. </a:t>
            </a:r>
          </a:p>
          <a:p>
            <a:pPr algn="ctr">
              <a:buFontTx/>
              <a:buNone/>
            </a:pPr>
            <a:r>
              <a:rPr lang="ru-RU" altLang="en-US" sz="1800" b="1" dirty="0"/>
              <a:t>	 </a:t>
            </a:r>
            <a:r>
              <a:rPr lang="en-US" altLang="en-US" sz="2000" b="1" dirty="0"/>
              <a:t>Shared-nothing</a:t>
            </a:r>
            <a:r>
              <a:rPr lang="ru-RU" altLang="en-US" sz="2000" b="1" dirty="0"/>
              <a:t> </a:t>
            </a:r>
            <a:r>
              <a:rPr lang="en-US" altLang="en-US" sz="2000" b="1" dirty="0"/>
              <a:t>(</a:t>
            </a:r>
            <a:r>
              <a:rPr lang="ru-RU" altLang="en-US" sz="2000" b="1" dirty="0" err="1"/>
              <a:t>ортақ</a:t>
            </a:r>
            <a:r>
              <a:rPr lang="ru-RU" altLang="en-US" sz="2000" b="1" dirty="0"/>
              <a:t> </a:t>
            </a:r>
            <a:r>
              <a:rPr lang="ru-RU" altLang="en-US" sz="2000" b="1" dirty="0" err="1"/>
              <a:t>ештеңе</a:t>
            </a:r>
            <a:r>
              <a:rPr lang="ru-RU" altLang="en-US" sz="2000" b="1" dirty="0"/>
              <a:t> </a:t>
            </a:r>
            <a:r>
              <a:rPr lang="ru-RU" altLang="en-US" sz="2000" b="1" dirty="0" err="1"/>
              <a:t>жоқ</a:t>
            </a:r>
            <a:r>
              <a:rPr lang="en-US" altLang="en-US" sz="2000" b="1" dirty="0"/>
              <a:t>)</a:t>
            </a:r>
            <a:endParaRPr lang="ru-RU" altLang="en-US" sz="2000" b="1" dirty="0"/>
          </a:p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Жалпы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бағдарламалардың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архитектуралары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ресурстары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тек </a:t>
            </a:r>
            <a:r>
              <a:rPr lang="ru-RU" altLang="en-US" sz="1800" dirty="0" err="1"/>
              <a:t>хабарлама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жіберу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ақпарат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алмасатын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өзара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әрекеттесетін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компоненттерден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жүйелер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құру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мәселелерін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қарастырады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Мұндай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жүйелер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әдетте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әлдеқайда</a:t>
            </a:r>
            <a:r>
              <a:rPr lang="ru-RU" altLang="en-US" sz="1800" dirty="0"/>
              <a:t> аз </a:t>
            </a:r>
            <a:r>
              <a:rPr lang="ru-RU" altLang="en-US" sz="1800" dirty="0" err="1"/>
              <a:t>байланысқан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сондықтан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масштабтауға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жақсы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жауап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компоненттердің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істен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шығуына</a:t>
            </a:r>
            <a:r>
              <a:rPr lang="ru-RU" altLang="en-US" sz="1800" dirty="0"/>
              <a:t> аз </a:t>
            </a:r>
            <a:r>
              <a:rPr lang="ru-RU" altLang="en-US" sz="1800" dirty="0" err="1"/>
              <a:t>сезімтал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endParaRPr lang="ru-RU" altLang="en-US" sz="1800" dirty="0"/>
          </a:p>
          <a:p>
            <a:pPr algn="just">
              <a:lnSpc>
                <a:spcPct val="90000"/>
              </a:lnSpc>
              <a:buFontTx/>
              <a:buNone/>
            </a:pPr>
            <a:endParaRPr lang="ru-RU" altLang="en-US" sz="2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>
            <a:extLst>
              <a:ext uri="{FF2B5EF4-FFF2-40B4-BE49-F238E27FC236}">
                <a16:creationId xmlns:a16="http://schemas.microsoft.com/office/drawing/2014/main" id="{FE280B1B-322C-7883-5C1E-8F7740B04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5976938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Теориялық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жұмыстарда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тәсіл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өзара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әрекеттесетін</a:t>
            </a:r>
            <a:r>
              <a:rPr lang="ru-RU" altLang="en-US" sz="1800" dirty="0"/>
              <a:t> параллель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аталады</a:t>
            </a:r>
            <a:r>
              <a:rPr lang="ru-RU" altLang="en-US" sz="1800" dirty="0"/>
              <a:t> (</a:t>
            </a:r>
            <a:r>
              <a:rPr lang="en-US" altLang="en-US" sz="1800" dirty="0"/>
              <a:t>Communicating Parallel Processes, CPP).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тұжырымдаманың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практикалық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іске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асырылуы</a:t>
            </a:r>
            <a:r>
              <a:rPr lang="ru-RU" altLang="en-US" sz="1800" dirty="0"/>
              <a:t>-</a:t>
            </a:r>
            <a:r>
              <a:rPr lang="en-US" altLang="en-US" sz="1800" dirty="0"/>
              <a:t>Erlang </a:t>
            </a:r>
            <a:r>
              <a:rPr lang="ru-RU" altLang="en-US" sz="1800" dirty="0" err="1"/>
              <a:t>тілі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модельде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есептеу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бірлігі-бұл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жүйеде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идентификаторын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білсе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хабарламалар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жіберуге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болатын</a:t>
            </a:r>
            <a:r>
              <a:rPr lang="ru-RU" altLang="en-US" sz="1800" dirty="0"/>
              <a:t> "</a:t>
            </a:r>
            <a:r>
              <a:rPr lang="ru-RU" altLang="en-US" sz="1800" dirty="0" err="1"/>
              <a:t>пошта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жәшігі</a:t>
            </a:r>
            <a:r>
              <a:rPr lang="ru-RU" altLang="en-US" sz="1800" dirty="0"/>
              <a:t>" бар </a:t>
            </a:r>
            <a:r>
              <a:rPr lang="ru-RU" altLang="en-US" sz="1800" dirty="0" err="1"/>
              <a:t>жеңіл</a:t>
            </a:r>
            <a:r>
              <a:rPr lang="ru-RU" altLang="en-US" sz="1800" dirty="0"/>
              <a:t> процесс. </a:t>
            </a:r>
            <a:r>
              <a:rPr lang="ru-RU" altLang="en-US" sz="1800" dirty="0" err="1"/>
              <a:t>Хабарламаларды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жіберу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бұғатталмайды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асинхронды</a:t>
            </a:r>
            <a:r>
              <a:rPr lang="ru-RU" altLang="en-US" sz="1800" dirty="0"/>
              <a:t>), ал </a:t>
            </a:r>
            <a:r>
              <a:rPr lang="ru-RU" altLang="en-US" sz="1800" dirty="0" err="1"/>
              <a:t>қабылдау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синхронды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яғни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хабарламаны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кезінде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бұғатталуы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бұғаттау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программалы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шектеулі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.</a:t>
            </a:r>
            <a:endParaRPr lang="en-US" altLang="en-US" sz="1800" b="1" dirty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sz="1800" b="1" dirty="0"/>
              <a:t>CSP</a:t>
            </a:r>
            <a:endParaRPr lang="ru-RU" altLang="en-US" sz="1800" dirty="0"/>
          </a:p>
          <a:p>
            <a:pPr algn="just">
              <a:buFontTx/>
              <a:buNone/>
            </a:pPr>
            <a:r>
              <a:rPr lang="ru-RU" altLang="en-US" sz="1800" dirty="0"/>
              <a:t>		 </a:t>
            </a:r>
            <a:r>
              <a:rPr lang="ru-RU" altLang="en-US" sz="1800" dirty="0" err="1"/>
              <a:t>Өзара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әрекеттесетін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дәйекті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(</a:t>
            </a:r>
            <a:r>
              <a:rPr lang="en-US" altLang="en-US" sz="1800" dirty="0"/>
              <a:t>communicating Sequential Processes, CSP) — </a:t>
            </a:r>
            <a:r>
              <a:rPr lang="ru-RU" altLang="en-US" sz="1800" dirty="0" err="1"/>
              <a:t>бұғаттауды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қолданбай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өзара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әрекеттесуді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ұйымдастырудың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тәсілі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модельдегі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өзара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әрекеттесу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бірліктері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мен </a:t>
            </a:r>
            <a:r>
              <a:rPr lang="ru-RU" altLang="en-US" sz="1800" dirty="0" err="1"/>
              <a:t>арналар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табылады</a:t>
            </a:r>
            <a:r>
              <a:rPr lang="ru-RU" altLang="en-US" sz="1800" dirty="0"/>
              <a:t>. </a:t>
            </a:r>
            <a:r>
              <a:rPr lang="en-US" altLang="en-US" sz="1800" dirty="0"/>
              <a:t>CPP </a:t>
            </a:r>
            <a:r>
              <a:rPr lang="ru-RU" altLang="en-US" sz="1800" dirty="0" err="1"/>
              <a:t>моделінен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айырмашылығы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деректерді</a:t>
            </a:r>
            <a:r>
              <a:rPr lang="ru-RU" altLang="en-US" sz="1800" dirty="0"/>
              <a:t> осы </a:t>
            </a:r>
            <a:r>
              <a:rPr lang="ru-RU" altLang="en-US" sz="1800" dirty="0" err="1"/>
              <a:t>модельдегі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жіберу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алады</a:t>
            </a:r>
            <a:r>
              <a:rPr lang="ru-RU" altLang="en-US" sz="1800" dirty="0"/>
              <a:t>; </a:t>
            </a:r>
            <a:r>
              <a:rPr lang="ru-RU" altLang="en-US" sz="1800" dirty="0" err="1"/>
              <a:t>әдетте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синхронды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белгілі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реттілігін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орнатуға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береді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тұжырымдама</a:t>
            </a:r>
            <a:r>
              <a:rPr lang="ru-RU" altLang="en-US" sz="1800" dirty="0"/>
              <a:t> </a:t>
            </a:r>
            <a:r>
              <a:rPr lang="en-US" altLang="en-US" sz="1800" dirty="0"/>
              <a:t>Go </a:t>
            </a:r>
            <a:r>
              <a:rPr lang="ru-RU" altLang="en-US" sz="1800" dirty="0" err="1"/>
              <a:t>бағдарламалау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тілінде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жүзеге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асырылады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B0DCE94-AECA-FB93-0CD4-F119548D11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ru-RU" altLang="en-US" sz="2800" dirty="0" err="1"/>
              <a:t>Бәсекелестік</a:t>
            </a:r>
            <a:r>
              <a:rPr lang="ru-RU" altLang="en-US" sz="2800" dirty="0"/>
              <a:t> </a:t>
            </a:r>
            <a:r>
              <a:rPr lang="ru-RU" altLang="en-US" sz="2800" dirty="0" err="1"/>
              <a:t>мәселесі</a:t>
            </a:r>
            <a:endParaRPr lang="ru-RU" altLang="en-US" sz="2800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39D6F09-2B61-E2C5-06B3-9735E0CB5B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Маңызды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мысалы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ресурсқа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жеткізуге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тырысқанда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процестердің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кедергі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тудырмай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жұмыс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істеуін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қамтамасыз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табылады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Тағы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әрекеттердің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дұрыс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реттілігін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анықтау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табылады</a:t>
            </a:r>
            <a:r>
              <a:rPr lang="ru-RU" altLang="en-US" sz="1800" dirty="0"/>
              <a:t>: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А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деректерді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енгізсе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В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оны </a:t>
            </a:r>
            <a:r>
              <a:rPr lang="ru-RU" altLang="en-US" sz="1800" dirty="0" err="1"/>
              <a:t>өңдесе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онда</a:t>
            </a:r>
            <a:r>
              <a:rPr lang="ru-RU" altLang="en-US" sz="1800" dirty="0"/>
              <a:t> В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оны </a:t>
            </a:r>
            <a:r>
              <a:rPr lang="ru-RU" altLang="en-US" sz="1800" dirty="0" err="1"/>
              <a:t>өңдеуден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бұрын</a:t>
            </a:r>
            <a:r>
              <a:rPr lang="ru-RU" altLang="en-US" sz="1800" dirty="0"/>
              <a:t> А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қажетті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деректерді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енгізгенше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күтуі</a:t>
            </a:r>
            <a:r>
              <a:rPr lang="ru-RU" altLang="en-US" sz="1800" dirty="0"/>
              <a:t> керек.		</a:t>
            </a:r>
            <a:r>
              <a:rPr lang="ru-RU" altLang="en-US" sz="1800" dirty="0" err="1"/>
              <a:t>Біздің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каталогта</a:t>
            </a:r>
            <a:r>
              <a:rPr lang="ru-RU" altLang="en-US" sz="1800" dirty="0"/>
              <a:t> 0, 1, 2... </a:t>
            </a:r>
            <a:r>
              <a:rPr lang="ru-RU" altLang="en-US" sz="1800" dirty="0" err="1"/>
              <a:t>нөмірленген</a:t>
            </a:r>
            <a:r>
              <a:rPr lang="ru-RU" altLang="en-US" sz="1800" dirty="0"/>
              <a:t> жад </a:t>
            </a:r>
            <a:r>
              <a:rPr lang="ru-RU" altLang="en-US" sz="1800" dirty="0" err="1"/>
              <a:t>аймақтарының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көп</a:t>
            </a:r>
            <a:r>
              <a:rPr lang="ru-RU" altLang="en-US" sz="1800" dirty="0"/>
              <a:t> саны бар, </a:t>
            </a:r>
            <a:r>
              <a:rPr lang="ru-RU" altLang="en-US" sz="1800" dirty="0" err="1"/>
              <a:t>олардың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әрқайсысы</a:t>
            </a:r>
            <a:r>
              <a:rPr lang="ru-RU" altLang="en-US" sz="1800" dirty="0"/>
              <a:t> файл </a:t>
            </a:r>
            <a:r>
              <a:rPr lang="ru-RU" altLang="en-US" sz="1800" dirty="0" err="1"/>
              <a:t>атауын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сақтай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Сондай-ақ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жалпы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айнымалы</a:t>
            </a:r>
            <a:r>
              <a:rPr lang="ru-RU" altLang="en-US" sz="1800" dirty="0"/>
              <a:t> бар </a:t>
            </a:r>
            <a:r>
              <a:rPr lang="ru-RU" altLang="en-US" sz="1800" dirty="0" err="1"/>
              <a:t>екенін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елестетіңіз</a:t>
            </a:r>
            <a:r>
              <a:rPr lang="ru-RU" altLang="en-US" sz="1800" dirty="0"/>
              <a:t>: </a:t>
            </a:r>
            <a:r>
              <a:rPr lang="en-US" altLang="en-US" sz="1800" dirty="0"/>
              <a:t>out, </a:t>
            </a:r>
            <a:r>
              <a:rPr lang="ru-RU" altLang="en-US" sz="1800" dirty="0" err="1"/>
              <a:t>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шығарылатын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файлды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көрсетеді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en-US" altLang="en-US" sz="1800" dirty="0"/>
              <a:t>in, </a:t>
            </a:r>
            <a:r>
              <a:rPr lang="ru-RU" altLang="en-US" sz="1800" dirty="0" err="1"/>
              <a:t>каталогтағы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келесі</a:t>
            </a:r>
            <a:r>
              <a:rPr lang="ru-RU" altLang="en-US" sz="1800" dirty="0"/>
              <a:t> бос </a:t>
            </a:r>
            <a:r>
              <a:rPr lang="ru-RU" altLang="en-US" sz="1800" dirty="0" err="1"/>
              <a:t>аймақты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көрсетеді.Белгілі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уақытта</a:t>
            </a:r>
            <a:r>
              <a:rPr lang="ru-RU" altLang="en-US" sz="1800" dirty="0"/>
              <a:t> 0-ден 3-ке </a:t>
            </a:r>
            <a:r>
              <a:rPr lang="ru-RU" altLang="en-US" sz="1800" dirty="0" err="1"/>
              <a:t>дейінгі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аумақтар</a:t>
            </a:r>
            <a:r>
              <a:rPr lang="ru-RU" altLang="en-US" sz="1800" dirty="0"/>
              <a:t> бос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 (</a:t>
            </a:r>
            <a:r>
              <a:rPr lang="ru-RU" altLang="en-US" sz="1800" dirty="0" err="1"/>
              <a:t>файлдар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шығарылған</a:t>
            </a:r>
            <a:r>
              <a:rPr lang="ru-RU" altLang="en-US" sz="1800" dirty="0"/>
              <a:t>).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дерлік</a:t>
            </a:r>
            <a:r>
              <a:rPr lang="ru-RU" altLang="en-US" sz="1800" dirty="0"/>
              <a:t> </a:t>
            </a:r>
            <a:r>
              <a:rPr lang="en-US" altLang="en-US" sz="1800" dirty="0"/>
              <a:t>A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en-US" altLang="en-US" sz="1800" dirty="0"/>
              <a:t>B </a:t>
            </a:r>
            <a:r>
              <a:rPr lang="ru-RU" altLang="en-US" sz="1800" dirty="0" err="1"/>
              <a:t>процестері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шығару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файлды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кезекке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қою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керектігін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шешеді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суретте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көрсетілген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>
            <a:extLst>
              <a:ext uri="{FF2B5EF4-FFF2-40B4-BE49-F238E27FC236}">
                <a16:creationId xmlns:a16="http://schemas.microsoft.com/office/drawing/2014/main" id="{A923791C-B779-0037-4C24-78E1F1647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33375"/>
            <a:ext cx="7561263" cy="353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Rectangle 5">
            <a:extLst>
              <a:ext uri="{FF2B5EF4-FFF2-40B4-BE49-F238E27FC236}">
                <a16:creationId xmlns:a16="http://schemas.microsoft.com/office/drawing/2014/main" id="{2676B653-7D02-C9CA-BC81-7EA65CE23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64065"/>
            <a:ext cx="8820150" cy="2579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0" tIns="360000" rIns="360000" bIns="0" anchor="ctr">
            <a:spAutoFit/>
          </a:bodyPr>
          <a:lstStyle/>
          <a:p>
            <a:pPr algn="just"/>
            <a:r>
              <a:rPr lang="ru-RU" altLang="en-US" dirty="0"/>
              <a:t>А </a:t>
            </a:r>
            <a:r>
              <a:rPr lang="ru-RU" altLang="en-US" dirty="0" err="1"/>
              <a:t>процесі</a:t>
            </a:r>
            <a:r>
              <a:rPr lang="ru-RU" altLang="en-US" dirty="0"/>
              <a:t> </a:t>
            </a:r>
            <a:r>
              <a:rPr lang="ru-RU" altLang="en-US" dirty="0" err="1"/>
              <a:t>айнымалының</a:t>
            </a:r>
            <a:r>
              <a:rPr lang="ru-RU" altLang="en-US" dirty="0"/>
              <a:t> </a:t>
            </a:r>
            <a:r>
              <a:rPr lang="ru-RU" altLang="en-US" dirty="0" err="1"/>
              <a:t>мәнін</a:t>
            </a:r>
            <a:r>
              <a:rPr lang="ru-RU" altLang="en-US" dirty="0"/>
              <a:t> </a:t>
            </a:r>
            <a:r>
              <a:rPr lang="ru-RU" altLang="en-US" dirty="0" err="1"/>
              <a:t>оқиды</a:t>
            </a:r>
            <a:r>
              <a:rPr lang="ru-RU" altLang="en-US" dirty="0"/>
              <a:t> </a:t>
            </a:r>
            <a:r>
              <a:rPr lang="ru-RU" altLang="en-US" dirty="0" err="1"/>
              <a:t>және</a:t>
            </a:r>
            <a:r>
              <a:rPr lang="ru-RU" altLang="en-US" dirty="0"/>
              <a:t> 7 </a:t>
            </a:r>
            <a:r>
              <a:rPr lang="ru-RU" altLang="en-US" dirty="0" err="1"/>
              <a:t>мәнін</a:t>
            </a:r>
            <a:r>
              <a:rPr lang="ru-RU" altLang="en-US" dirty="0"/>
              <a:t> </a:t>
            </a:r>
            <a:r>
              <a:rPr lang="en-US" altLang="en-US" dirty="0" err="1"/>
              <a:t>next_free_slot</a:t>
            </a:r>
            <a:r>
              <a:rPr lang="en-US" altLang="en-US" dirty="0"/>
              <a:t> </a:t>
            </a:r>
            <a:r>
              <a:rPr lang="ru-RU" altLang="en-US" dirty="0" err="1"/>
              <a:t>деп</a:t>
            </a:r>
            <a:r>
              <a:rPr lang="ru-RU" altLang="en-US" dirty="0"/>
              <a:t> </a:t>
            </a:r>
            <a:r>
              <a:rPr lang="ru-RU" altLang="en-US" dirty="0" err="1"/>
              <a:t>аталатын</a:t>
            </a:r>
            <a:r>
              <a:rPr lang="ru-RU" altLang="en-US" dirty="0"/>
              <a:t> </a:t>
            </a:r>
            <a:r>
              <a:rPr lang="ru-RU" altLang="en-US" dirty="0" err="1"/>
              <a:t>жергілікті</a:t>
            </a:r>
            <a:r>
              <a:rPr lang="ru-RU" altLang="en-US" dirty="0"/>
              <a:t> </a:t>
            </a:r>
            <a:r>
              <a:rPr lang="ru-RU" altLang="en-US" dirty="0" err="1"/>
              <a:t>айнымалыда</a:t>
            </a:r>
            <a:r>
              <a:rPr lang="ru-RU" altLang="en-US" dirty="0"/>
              <a:t> </a:t>
            </a:r>
            <a:r>
              <a:rPr lang="ru-RU" altLang="en-US" dirty="0" err="1"/>
              <a:t>сақтайды</a:t>
            </a:r>
            <a:r>
              <a:rPr lang="ru-RU" altLang="en-US" dirty="0"/>
              <a:t>. </a:t>
            </a:r>
            <a:r>
              <a:rPr lang="ru-RU" altLang="en-US" dirty="0" err="1"/>
              <a:t>Осыдан</a:t>
            </a:r>
            <a:r>
              <a:rPr lang="ru-RU" altLang="en-US" dirty="0"/>
              <a:t> </a:t>
            </a:r>
            <a:r>
              <a:rPr lang="ru-RU" altLang="en-US" dirty="0" err="1"/>
              <a:t>кейін</a:t>
            </a:r>
            <a:r>
              <a:rPr lang="ru-RU" altLang="en-US" dirty="0"/>
              <a:t> </a:t>
            </a:r>
            <a:r>
              <a:rPr lang="ru-RU" altLang="en-US" dirty="0" err="1"/>
              <a:t>бірден</a:t>
            </a:r>
            <a:r>
              <a:rPr lang="ru-RU" altLang="en-US" dirty="0"/>
              <a:t> </a:t>
            </a:r>
            <a:r>
              <a:rPr lang="ru-RU" altLang="en-US" dirty="0" err="1"/>
              <a:t>орталық</a:t>
            </a:r>
            <a:r>
              <a:rPr lang="ru-RU" altLang="en-US" dirty="0"/>
              <a:t> процессор А </a:t>
            </a:r>
            <a:r>
              <a:rPr lang="ru-RU" altLang="en-US" dirty="0" err="1"/>
              <a:t>процесі</a:t>
            </a:r>
            <a:r>
              <a:rPr lang="ru-RU" altLang="en-US" dirty="0"/>
              <a:t> </a:t>
            </a:r>
            <a:r>
              <a:rPr lang="ru-RU" altLang="en-US" dirty="0" err="1"/>
              <a:t>жеткілікті</a:t>
            </a:r>
            <a:r>
              <a:rPr lang="ru-RU" altLang="en-US" dirty="0"/>
              <a:t> </a:t>
            </a:r>
            <a:r>
              <a:rPr lang="ru-RU" altLang="en-US" dirty="0" err="1"/>
              <a:t>ұзақ</a:t>
            </a:r>
            <a:r>
              <a:rPr lang="ru-RU" altLang="en-US" dirty="0"/>
              <a:t> </a:t>
            </a:r>
            <a:r>
              <a:rPr lang="ru-RU" altLang="en-US" dirty="0" err="1"/>
              <a:t>орындалды</a:t>
            </a:r>
            <a:r>
              <a:rPr lang="ru-RU" altLang="en-US" dirty="0"/>
              <a:t> </a:t>
            </a:r>
            <a:r>
              <a:rPr lang="ru-RU" altLang="en-US" dirty="0" err="1"/>
              <a:t>деп</a:t>
            </a:r>
            <a:r>
              <a:rPr lang="ru-RU" altLang="en-US" dirty="0"/>
              <a:t> </a:t>
            </a:r>
            <a:r>
              <a:rPr lang="ru-RU" altLang="en-US" dirty="0" err="1"/>
              <a:t>шешеді</a:t>
            </a:r>
            <a:r>
              <a:rPr lang="ru-RU" altLang="en-US" dirty="0"/>
              <a:t> </a:t>
            </a:r>
            <a:r>
              <a:rPr lang="ru-RU" altLang="en-US" dirty="0" err="1"/>
              <a:t>және</a:t>
            </a:r>
            <a:r>
              <a:rPr lang="ru-RU" altLang="en-US" dirty="0"/>
              <a:t> В </a:t>
            </a:r>
            <a:r>
              <a:rPr lang="ru-RU" altLang="en-US" dirty="0" err="1"/>
              <a:t>процесін</a:t>
            </a:r>
            <a:r>
              <a:rPr lang="ru-RU" altLang="en-US" dirty="0"/>
              <a:t> </a:t>
            </a:r>
            <a:r>
              <a:rPr lang="ru-RU" altLang="en-US" dirty="0" err="1"/>
              <a:t>орындауға</a:t>
            </a:r>
            <a:r>
              <a:rPr lang="ru-RU" altLang="en-US" dirty="0"/>
              <a:t> </a:t>
            </a:r>
            <a:r>
              <a:rPr lang="ru-RU" altLang="en-US" dirty="0" err="1"/>
              <a:t>ауысады</a:t>
            </a:r>
            <a:r>
              <a:rPr lang="ru-RU" altLang="en-US" dirty="0"/>
              <a:t>. В </a:t>
            </a:r>
            <a:r>
              <a:rPr lang="ru-RU" altLang="en-US" dirty="0" err="1"/>
              <a:t>процесі</a:t>
            </a:r>
            <a:r>
              <a:rPr lang="ru-RU" altLang="en-US" dirty="0"/>
              <a:t> </a:t>
            </a:r>
            <a:r>
              <a:rPr lang="ru-RU" altLang="en-US" dirty="0" err="1"/>
              <a:t>сонымен</a:t>
            </a:r>
            <a:r>
              <a:rPr lang="ru-RU" altLang="en-US" dirty="0"/>
              <a:t> </a:t>
            </a:r>
            <a:r>
              <a:rPr lang="ru-RU" altLang="en-US" dirty="0" err="1"/>
              <a:t>қатар</a:t>
            </a:r>
            <a:r>
              <a:rPr lang="ru-RU" altLang="en-US" dirty="0"/>
              <a:t> </a:t>
            </a:r>
            <a:r>
              <a:rPr lang="ru-RU" altLang="en-US" dirty="0" err="1"/>
              <a:t>айнымалының</a:t>
            </a:r>
            <a:r>
              <a:rPr lang="ru-RU" altLang="en-US" dirty="0"/>
              <a:t> </a:t>
            </a:r>
            <a:r>
              <a:rPr lang="ru-RU" altLang="en-US" dirty="0" err="1"/>
              <a:t>мәнін</a:t>
            </a:r>
            <a:r>
              <a:rPr lang="ru-RU" altLang="en-US" dirty="0"/>
              <a:t> </a:t>
            </a:r>
            <a:r>
              <a:rPr lang="ru-RU" altLang="en-US" dirty="0" err="1"/>
              <a:t>оқиды</a:t>
            </a:r>
            <a:r>
              <a:rPr lang="ru-RU" altLang="en-US" dirty="0"/>
              <a:t>, </a:t>
            </a:r>
            <a:r>
              <a:rPr lang="ru-RU" altLang="en-US" dirty="0" err="1"/>
              <a:t>сонымен</a:t>
            </a:r>
            <a:r>
              <a:rPr lang="ru-RU" altLang="en-US" dirty="0"/>
              <a:t> </a:t>
            </a:r>
            <a:r>
              <a:rPr lang="ru-RU" altLang="en-US" dirty="0" err="1"/>
              <a:t>қатар</a:t>
            </a:r>
            <a:r>
              <a:rPr lang="ru-RU" altLang="en-US" dirty="0"/>
              <a:t> 7 </a:t>
            </a:r>
            <a:r>
              <a:rPr lang="ru-RU" altLang="en-US" dirty="0" err="1"/>
              <a:t>санын</a:t>
            </a:r>
            <a:r>
              <a:rPr lang="ru-RU" altLang="en-US" dirty="0"/>
              <a:t> </a:t>
            </a:r>
            <a:r>
              <a:rPr lang="ru-RU" altLang="en-US" dirty="0" err="1"/>
              <a:t>алады</a:t>
            </a:r>
            <a:r>
              <a:rPr lang="ru-RU" altLang="en-US" dirty="0"/>
              <a:t>. Ол </a:t>
            </a:r>
            <a:r>
              <a:rPr lang="ru-RU" altLang="en-US" dirty="0" err="1"/>
              <a:t>сонымен</a:t>
            </a:r>
            <a:r>
              <a:rPr lang="ru-RU" altLang="en-US" dirty="0"/>
              <a:t> </a:t>
            </a:r>
            <a:r>
              <a:rPr lang="ru-RU" altLang="en-US" dirty="0" err="1"/>
              <a:t>қатар</a:t>
            </a:r>
            <a:r>
              <a:rPr lang="ru-RU" altLang="en-US" dirty="0"/>
              <a:t> оны </a:t>
            </a:r>
            <a:r>
              <a:rPr lang="ru-RU" altLang="en-US" dirty="0" err="1"/>
              <a:t>келесі</a:t>
            </a:r>
            <a:r>
              <a:rPr lang="ru-RU" altLang="en-US" dirty="0"/>
              <a:t>_</a:t>
            </a:r>
            <a:r>
              <a:rPr lang="en-US" altLang="en-US" dirty="0" err="1"/>
              <a:t>free_slot</a:t>
            </a:r>
            <a:r>
              <a:rPr lang="en-US" altLang="en-US" dirty="0"/>
              <a:t> </a:t>
            </a:r>
            <a:r>
              <a:rPr lang="ru-RU" altLang="en-US" dirty="0" err="1"/>
              <a:t>жергілікті</a:t>
            </a:r>
            <a:r>
              <a:rPr lang="ru-RU" altLang="en-US" dirty="0"/>
              <a:t> </a:t>
            </a:r>
            <a:r>
              <a:rPr lang="ru-RU" altLang="en-US" dirty="0" err="1"/>
              <a:t>айнымалысында</a:t>
            </a:r>
            <a:r>
              <a:rPr lang="ru-RU" altLang="en-US" dirty="0"/>
              <a:t> </a:t>
            </a:r>
            <a:r>
              <a:rPr lang="ru-RU" altLang="en-US" dirty="0" err="1"/>
              <a:t>сақтайды</a:t>
            </a:r>
            <a:r>
              <a:rPr lang="ru-RU" altLang="en-US" dirty="0"/>
              <a:t>. </a:t>
            </a:r>
            <a:r>
              <a:rPr lang="ru-RU" altLang="en-US" dirty="0" err="1"/>
              <a:t>Қазіргі</a:t>
            </a:r>
            <a:r>
              <a:rPr lang="ru-RU" altLang="en-US" dirty="0"/>
              <a:t> </a:t>
            </a:r>
            <a:r>
              <a:rPr lang="ru-RU" altLang="en-US" dirty="0" err="1"/>
              <a:t>уақытта</a:t>
            </a:r>
            <a:r>
              <a:rPr lang="ru-RU" altLang="en-US" dirty="0"/>
              <a:t> </a:t>
            </a:r>
            <a:r>
              <a:rPr lang="ru-RU" altLang="en-US" dirty="0" err="1"/>
              <a:t>екі</a:t>
            </a:r>
            <a:r>
              <a:rPr lang="ru-RU" altLang="en-US" dirty="0"/>
              <a:t> процесс </a:t>
            </a:r>
            <a:r>
              <a:rPr lang="ru-RU" altLang="en-US" dirty="0" err="1"/>
              <a:t>келесі</a:t>
            </a:r>
            <a:r>
              <a:rPr lang="ru-RU" altLang="en-US" dirty="0"/>
              <a:t> </a:t>
            </a:r>
            <a:r>
              <a:rPr lang="ru-RU" altLang="en-US" dirty="0" err="1"/>
              <a:t>қол</a:t>
            </a:r>
            <a:r>
              <a:rPr lang="ru-RU" altLang="en-US" dirty="0"/>
              <a:t> </a:t>
            </a:r>
            <a:r>
              <a:rPr lang="ru-RU" altLang="en-US" dirty="0" err="1"/>
              <a:t>жетімді</a:t>
            </a:r>
            <a:r>
              <a:rPr lang="ru-RU" altLang="en-US" dirty="0"/>
              <a:t> </a:t>
            </a:r>
            <a:r>
              <a:rPr lang="ru-RU" altLang="en-US" dirty="0" err="1"/>
              <a:t>аймақ</a:t>
            </a:r>
            <a:r>
              <a:rPr lang="ru-RU" altLang="en-US" dirty="0"/>
              <a:t> 7 </a:t>
            </a:r>
            <a:r>
              <a:rPr lang="ru-RU" altLang="en-US" dirty="0" err="1"/>
              <a:t>болады</a:t>
            </a:r>
            <a:r>
              <a:rPr lang="ru-RU" altLang="en-US" dirty="0"/>
              <a:t> </a:t>
            </a:r>
            <a:r>
              <a:rPr lang="ru-RU" altLang="en-US" dirty="0" err="1"/>
              <a:t>деп</a:t>
            </a:r>
            <a:r>
              <a:rPr lang="ru-RU" altLang="en-US" dirty="0"/>
              <a:t> </a:t>
            </a:r>
            <a:r>
              <a:rPr lang="ru-RU" altLang="en-US" dirty="0" err="1"/>
              <a:t>есептейді</a:t>
            </a:r>
            <a:r>
              <a:rPr lang="ru-RU" altLang="en-US" dirty="0"/>
              <a:t>.</a:t>
            </a:r>
            <a:br>
              <a:rPr lang="ru-RU" altLang="en-US" dirty="0"/>
            </a:br>
            <a:endParaRPr lang="ru-RU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CA2AF92A-284B-9F49-F228-BB3A4FCD60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en-US" sz="1800" dirty="0"/>
              <a:t>		</a:t>
            </a:r>
            <a:r>
              <a:rPr lang="en-US" altLang="en-US" sz="1800" dirty="0"/>
              <a:t>B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жалғасуда</a:t>
            </a:r>
            <a:r>
              <a:rPr lang="ru-RU" altLang="en-US" sz="1800" dirty="0"/>
              <a:t>. Ол </a:t>
            </a:r>
            <a:r>
              <a:rPr lang="ru-RU" altLang="en-US" sz="1800" dirty="0" err="1"/>
              <a:t>өз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файлының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атын</a:t>
            </a:r>
            <a:r>
              <a:rPr lang="ru-RU" altLang="en-US" sz="1800" dirty="0"/>
              <a:t> 7 </a:t>
            </a:r>
            <a:r>
              <a:rPr lang="ru-RU" altLang="en-US" sz="1800" dirty="0" err="1"/>
              <a:t>аймақта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сақтайды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айнымалы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жаңартылған</a:t>
            </a:r>
            <a:r>
              <a:rPr lang="ru-RU" altLang="en-US" sz="1800" dirty="0"/>
              <a:t> 8 </a:t>
            </a:r>
            <a:r>
              <a:rPr lang="ru-RU" altLang="en-US" sz="1800" dirty="0" err="1"/>
              <a:t>мәніне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орнатады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Содан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көшеді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Біраз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уақыттан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А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тоқтаған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жерінен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басталады</a:t>
            </a:r>
            <a:r>
              <a:rPr lang="ru-RU" altLang="en-US" sz="1800" dirty="0"/>
              <a:t>. Ол </a:t>
            </a:r>
            <a:r>
              <a:rPr lang="en-US" altLang="en-US" sz="1800" dirty="0" err="1"/>
              <a:t>next_free_slot</a:t>
            </a:r>
            <a:r>
              <a:rPr lang="en-US" altLang="en-US" sz="1800" dirty="0"/>
              <a:t> </a:t>
            </a:r>
            <a:r>
              <a:rPr lang="ru-RU" altLang="en-US" sz="1800" dirty="0" err="1"/>
              <a:t>айнымалысының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оқиды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сол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жерде</a:t>
            </a:r>
            <a:r>
              <a:rPr lang="ru-RU" altLang="en-US" sz="1800" dirty="0"/>
              <a:t> 7 </a:t>
            </a:r>
            <a:r>
              <a:rPr lang="ru-RU" altLang="en-US" sz="1800" dirty="0" err="1"/>
              <a:t>санын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көреді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оның</a:t>
            </a:r>
            <a:r>
              <a:rPr lang="ru-RU" altLang="en-US" sz="1800" dirty="0"/>
              <a:t> файл </a:t>
            </a:r>
            <a:r>
              <a:rPr lang="ru-RU" altLang="en-US" sz="1800" dirty="0" err="1"/>
              <a:t>атауын</a:t>
            </a:r>
            <a:r>
              <a:rPr lang="ru-RU" altLang="en-US" sz="1800" dirty="0"/>
              <a:t> </a:t>
            </a:r>
            <a:r>
              <a:rPr lang="en-US" altLang="en-US" sz="1800" dirty="0"/>
              <a:t>B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арқылы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жаңа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ғана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енгізілген</a:t>
            </a:r>
            <a:r>
              <a:rPr lang="ru-RU" altLang="en-US" sz="1800" dirty="0"/>
              <a:t> файл </a:t>
            </a:r>
            <a:r>
              <a:rPr lang="ru-RU" altLang="en-US" sz="1800" dirty="0" err="1"/>
              <a:t>атауын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отырып</a:t>
            </a:r>
            <a:r>
              <a:rPr lang="ru-RU" altLang="en-US" sz="1800" dirty="0"/>
              <a:t>, 7 </a:t>
            </a:r>
            <a:r>
              <a:rPr lang="ru-RU" altLang="en-US" sz="1800" dirty="0" err="1"/>
              <a:t>аймаққа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Содан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ол</a:t>
            </a:r>
            <a:r>
              <a:rPr lang="ru-RU" altLang="en-US" sz="1800" dirty="0"/>
              <a:t> </a:t>
            </a:r>
            <a:r>
              <a:rPr lang="en-US" altLang="en-US" sz="1800" dirty="0" err="1"/>
              <a:t>next_free_slot</a:t>
            </a:r>
            <a:r>
              <a:rPr lang="en-US" altLang="en-US" sz="1800" dirty="0"/>
              <a:t> + 1 </a:t>
            </a:r>
            <a:r>
              <a:rPr lang="ru-RU" altLang="en-US" sz="1800" dirty="0" err="1"/>
              <a:t>мәнін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есептеп</a:t>
            </a:r>
            <a:r>
              <a:rPr lang="ru-RU" altLang="en-US" sz="1800" dirty="0"/>
              <a:t>, 8 </a:t>
            </a:r>
            <a:r>
              <a:rPr lang="ru-RU" altLang="en-US" sz="1800" dirty="0" err="1"/>
              <a:t>мәнін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тағайындайды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ішіндегі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айнымалыға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Нәтижесінде</a:t>
            </a:r>
            <a:r>
              <a:rPr lang="ru-RU" altLang="en-US" sz="1800" dirty="0"/>
              <a:t> </a:t>
            </a:r>
            <a:r>
              <a:rPr lang="en-US" altLang="en-US" sz="1800" dirty="0"/>
              <a:t>B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ешқашан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шығару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нәтижесін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алмайды</a:t>
            </a:r>
            <a:r>
              <a:rPr lang="ru-RU" altLang="en-US" sz="1800" dirty="0"/>
              <a:t>.		</a:t>
            </a:r>
          </a:p>
          <a:p>
            <a:pPr algn="just">
              <a:buFontTx/>
              <a:buNone/>
            </a:pPr>
            <a:r>
              <a:rPr lang="ru-RU" altLang="en-US" sz="1800" dirty="0"/>
              <a:t>            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одан</a:t>
            </a:r>
            <a:r>
              <a:rPr lang="ru-RU" altLang="en-US" sz="1800" dirty="0"/>
              <a:t> да </a:t>
            </a:r>
            <a:r>
              <a:rPr lang="ru-RU" altLang="en-US" sz="1800" dirty="0" err="1"/>
              <a:t>көп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жалпы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деректерді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оқитын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түпкілікті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нәтиже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орындалатынына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дәл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қашан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орындалатынына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байланысты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</a:t>
            </a:r>
            <a:r>
              <a:rPr lang="ru-RU" altLang="en-US" sz="1800" dirty="0"/>
              <a:t> </a:t>
            </a:r>
            <a:r>
              <a:rPr lang="kk-KZ" altLang="en-US" sz="1800" b="1" dirty="0"/>
              <a:t>бәсеке</a:t>
            </a:r>
            <a:r>
              <a:rPr lang="ru-RU" altLang="en-US" sz="1800" b="1" dirty="0"/>
              <a:t> </a:t>
            </a:r>
            <a:r>
              <a:rPr lang="ru-RU" altLang="en-US" sz="1800" b="1" dirty="0" err="1"/>
              <a:t>мәселесі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Бағдарламаның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көптеген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іске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қосуларының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нәтижелері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қолайлы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бірақ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сипатталған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алғанша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Өкінішке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орай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көбірек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өзектерге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байланысты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параллельдік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артқан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сайын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жарыс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жағдайлары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жиі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кездеседі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E55753E-0CFC-46A3-AD1E-91F11CFF37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ru-RU" altLang="en-US" sz="2800" dirty="0" err="1"/>
              <a:t>Сыни</a:t>
            </a:r>
            <a:r>
              <a:rPr lang="ru-RU" altLang="en-US" sz="2800" dirty="0"/>
              <a:t> </a:t>
            </a:r>
            <a:r>
              <a:rPr lang="ru-RU" altLang="en-US" sz="2800" dirty="0" err="1"/>
              <a:t>аймақтар</a:t>
            </a:r>
            <a:r>
              <a:rPr lang="ru-KZ" altLang="en-US" sz="2800" dirty="0"/>
              <a:t>(</a:t>
            </a:r>
            <a:r>
              <a:rPr lang="ru-RU" altLang="en-US" sz="2800" dirty="0"/>
              <a:t>Критические области</a:t>
            </a:r>
            <a:r>
              <a:rPr lang="ru-KZ" altLang="en-US" sz="2800" dirty="0"/>
              <a:t>)</a:t>
            </a:r>
            <a:endParaRPr lang="ru-RU" altLang="en-US" sz="2800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7E571B2-1FB5-F3F1-BE45-E8A2ED37A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229600" cy="5318125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 Осы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жадты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файлдарды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жалпы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нәрселерді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қамтитын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көптеген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жағдайларда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бәсеке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мәселелерін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болдырмаудың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кілті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оқу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жазу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деректерге</a:t>
            </a:r>
            <a:r>
              <a:rPr lang="ru-RU" altLang="en-US" sz="1800" dirty="0"/>
              <a:t> тек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қол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жеткізе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жолды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анықтау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табылады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Басқаша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айтқанда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бізге</a:t>
            </a:r>
            <a:r>
              <a:rPr lang="ru-RU" altLang="en-US" sz="1800" dirty="0"/>
              <a:t> </a:t>
            </a:r>
            <a:r>
              <a:rPr lang="ru-RU" altLang="en-US" sz="1800" b="1" dirty="0" err="1"/>
              <a:t>өзара</a:t>
            </a:r>
            <a:r>
              <a:rPr lang="ru-RU" altLang="en-US" sz="1800" b="1" dirty="0"/>
              <a:t> </a:t>
            </a:r>
            <a:r>
              <a:rPr lang="ru-RU" altLang="en-US" sz="1800" b="1" dirty="0" err="1"/>
              <a:t>алып</a:t>
            </a:r>
            <a:r>
              <a:rPr lang="ru-RU" altLang="en-US" sz="1800" b="1" dirty="0"/>
              <a:t> </a:t>
            </a:r>
            <a:r>
              <a:rPr lang="ru-RU" altLang="en-US" sz="1800" b="1" dirty="0" err="1"/>
              <a:t>тастау</a:t>
            </a:r>
            <a:r>
              <a:rPr lang="ru-RU" altLang="en-US" sz="1800" b="1" dirty="0"/>
              <a:t> </a:t>
            </a:r>
            <a:r>
              <a:rPr lang="ru-RU" altLang="en-US" sz="1800" b="1" dirty="0" err="1"/>
              <a:t>әдісі</a:t>
            </a:r>
            <a:r>
              <a:rPr lang="ru-RU" altLang="en-US" sz="1800" b="1" dirty="0"/>
              <a:t> </a:t>
            </a:r>
            <a:r>
              <a:rPr lang="ru-RU" altLang="en-US" sz="1800" dirty="0" err="1"/>
              <a:t>қажет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яғни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деректер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файл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пайдаланылса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барлық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</a:t>
            </a:r>
            <a:r>
              <a:rPr lang="ru-RU" altLang="en-US" sz="1800" dirty="0"/>
              <a:t> оны </a:t>
            </a:r>
            <a:r>
              <a:rPr lang="ru-RU" altLang="en-US" sz="1800" dirty="0" err="1"/>
              <a:t>пайдаланудан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алынып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тасталатынына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жеткізудің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қандай</a:t>
            </a:r>
            <a:r>
              <a:rPr lang="ru-RU" altLang="en-US" sz="1800" dirty="0"/>
              <a:t> да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жолы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қажет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Жоғарыда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сипатталған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қиындықтар</a:t>
            </a:r>
            <a:r>
              <a:rPr lang="ru-RU" altLang="en-US" sz="1800" dirty="0"/>
              <a:t> </a:t>
            </a:r>
            <a:r>
              <a:rPr lang="en-US" altLang="en-US" sz="1800" dirty="0"/>
              <a:t>B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айнымалы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мәндерді</a:t>
            </a:r>
            <a:r>
              <a:rPr lang="ru-RU" altLang="en-US" sz="1800" dirty="0"/>
              <a:t> А </a:t>
            </a:r>
            <a:r>
              <a:rPr lang="ru-RU" altLang="en-US" sz="1800" dirty="0" err="1"/>
              <a:t>процесі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олармен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жұмыс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істеуді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аяқтамай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тұрып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бастағандықтан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туындады</a:t>
            </a:r>
            <a:r>
              <a:rPr lang="ru-RU" altLang="en-US" sz="1800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 </a:t>
            </a:r>
            <a:r>
              <a:rPr lang="ru-RU" altLang="en-US" sz="1800" dirty="0" err="1"/>
              <a:t>Қарсылас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айналып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мәселелері</a:t>
            </a:r>
            <a:r>
              <a:rPr lang="ru-RU" altLang="en-US" sz="1800" dirty="0"/>
              <a:t> де </a:t>
            </a:r>
            <a:r>
              <a:rPr lang="ru-RU" altLang="en-US" sz="1800" dirty="0" err="1"/>
              <a:t>абстрактілі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түрде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тұжырымдалуы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мүмкін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Кейде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ішкі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есептеулермен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бәсекелестік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тудырмайтын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нәрсемен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айналысады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Бірақ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кейде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жадқа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файлдарға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қол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жеткізуге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бәсекелестікке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әкелетін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маңызды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әрекеттерді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мәжбүр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Бағдарламаның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жадқа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қатынасатын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бөлігі</a:t>
            </a:r>
            <a:r>
              <a:rPr lang="ru-RU" altLang="en-US" sz="1800" dirty="0"/>
              <a:t> </a:t>
            </a:r>
            <a:r>
              <a:rPr lang="ru-RU" altLang="en-US" sz="1800" b="1" dirty="0" err="1"/>
              <a:t>критикалық</a:t>
            </a:r>
            <a:r>
              <a:rPr lang="ru-RU" altLang="en-US" sz="1800" b="1" dirty="0"/>
              <a:t> </a:t>
            </a:r>
            <a:r>
              <a:rPr lang="ru-RU" altLang="en-US" sz="1800" b="1" dirty="0" err="1"/>
              <a:t>аймақ</a:t>
            </a:r>
            <a:r>
              <a:rPr lang="ru-RU" altLang="en-US" sz="1800" b="1" dirty="0"/>
              <a:t> </a:t>
            </a:r>
            <a:r>
              <a:rPr lang="ru-RU" altLang="en-US" sz="1800" b="1" dirty="0" err="1"/>
              <a:t>немесе</a:t>
            </a:r>
            <a:r>
              <a:rPr lang="ru-RU" altLang="en-US" sz="1800" b="1" dirty="0"/>
              <a:t> </a:t>
            </a:r>
            <a:r>
              <a:rPr lang="ru-RU" altLang="en-US" sz="1800" b="1" dirty="0" err="1"/>
              <a:t>критикалық</a:t>
            </a:r>
            <a:r>
              <a:rPr lang="ru-RU" altLang="en-US" sz="1800" b="1" dirty="0"/>
              <a:t> </a:t>
            </a:r>
            <a:r>
              <a:rPr lang="ru-RU" altLang="en-US" sz="1800" b="1" dirty="0" err="1"/>
              <a:t>бөлім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аталады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Егер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барлығын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екі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маңызды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аймақтарында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болмайтындай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етіп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реттей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алсақ</a:t>
            </a:r>
            <a:r>
              <a:rPr lang="ru-RU" altLang="en-US" sz="1800" dirty="0"/>
              <a:t>, 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бәсекелестіктен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аулақ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болар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еді</a:t>
            </a:r>
            <a:r>
              <a:rPr lang="ru-RU" altLang="en-US" sz="18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369C3-3408-9CFC-1FBD-8E8478191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3F96A-53B0-CE18-7C35-BD945EA74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000" b="1" dirty="0" err="1"/>
              <a:t>Критикалық</a:t>
            </a:r>
            <a:r>
              <a:rPr lang="ru-RU" sz="2000" b="1" dirty="0"/>
              <a:t> </a:t>
            </a:r>
            <a:r>
              <a:rPr lang="ru-RU" sz="2000" b="1" dirty="0" err="1"/>
              <a:t>бөлім</a:t>
            </a:r>
            <a:r>
              <a:rPr lang="ru-RU" sz="2000" b="1" dirty="0"/>
              <a:t> </a:t>
            </a:r>
            <a:r>
              <a:rPr lang="ru-RU" sz="2000" dirty="0"/>
              <a:t>-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уақыт</a:t>
            </a:r>
            <a:r>
              <a:rPr lang="ru-RU" sz="2000" dirty="0"/>
              <a:t> </a:t>
            </a:r>
            <a:r>
              <a:rPr lang="ru-RU" sz="2000" dirty="0" err="1"/>
              <a:t>кезеңінде</a:t>
            </a:r>
            <a:r>
              <a:rPr lang="ru-RU" sz="2000" dirty="0"/>
              <a:t> </a:t>
            </a:r>
            <a:r>
              <a:rPr lang="ru-RU" sz="2000" dirty="0" err="1"/>
              <a:t>сигналды</a:t>
            </a:r>
            <a:r>
              <a:rPr lang="ru-RU" sz="2000" dirty="0"/>
              <a:t> </a:t>
            </a:r>
            <a:r>
              <a:rPr lang="ru-RU" sz="2000" dirty="0" err="1"/>
              <a:t>өңдеу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қол</a:t>
            </a:r>
            <a:r>
              <a:rPr lang="ru-RU" sz="2000" dirty="0"/>
              <a:t> </a:t>
            </a:r>
            <a:r>
              <a:rPr lang="ru-RU" sz="2000" dirty="0" err="1"/>
              <a:t>жеткізуге</a:t>
            </a:r>
            <a:r>
              <a:rPr lang="ru-RU" sz="2000" dirty="0"/>
              <a:t> </a:t>
            </a:r>
            <a:r>
              <a:rPr lang="ru-RU" sz="2000" dirty="0" err="1"/>
              <a:t>болатын</a:t>
            </a:r>
            <a:r>
              <a:rPr lang="ru-RU" sz="2000" dirty="0"/>
              <a:t> код </a:t>
            </a:r>
            <a:r>
              <a:rPr lang="ru-RU" sz="2000" dirty="0" err="1"/>
              <a:t>сегменті</a:t>
            </a:r>
            <a:r>
              <a:rPr lang="ru-RU" sz="2000" dirty="0"/>
              <a:t>. </a:t>
            </a:r>
            <a:endParaRPr lang="ru-KZ" sz="2000" dirty="0"/>
          </a:p>
          <a:p>
            <a:pPr algn="just"/>
            <a:r>
              <a:rPr lang="ru-RU" sz="2000" dirty="0" err="1"/>
              <a:t>Бөлім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процестерге</a:t>
            </a:r>
            <a:r>
              <a:rPr lang="ru-RU" sz="2000" dirty="0"/>
              <a:t> </a:t>
            </a:r>
            <a:r>
              <a:rPr lang="ru-RU" sz="2000" dirty="0" err="1"/>
              <a:t>қолжетімді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керек </a:t>
            </a:r>
            <a:r>
              <a:rPr lang="ru-RU" sz="2000" dirty="0" err="1"/>
              <a:t>ортақ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ресурстарынан</a:t>
            </a:r>
            <a:r>
              <a:rPr lang="ru-RU" sz="2000" dirty="0"/>
              <a:t> </a:t>
            </a:r>
            <a:r>
              <a:rPr lang="ru-RU" sz="2000" dirty="0" err="1"/>
              <a:t>тұрады</a:t>
            </a:r>
            <a:r>
              <a:rPr lang="ru-RU" sz="2000" dirty="0"/>
              <a:t>.</a:t>
            </a:r>
            <a:endParaRPr lang="ru-KZ" sz="2000" dirty="0"/>
          </a:p>
          <a:p>
            <a:pPr algn="just"/>
            <a:r>
              <a:rPr lang="ru-RU" sz="2000" dirty="0" err="1"/>
              <a:t>Критикалық</a:t>
            </a:r>
            <a:r>
              <a:rPr lang="ru-RU" sz="2000" dirty="0"/>
              <a:t> </a:t>
            </a:r>
            <a:r>
              <a:rPr lang="ru-RU" sz="2000" dirty="0" err="1"/>
              <a:t>бөлімге</a:t>
            </a:r>
            <a:r>
              <a:rPr lang="ru-RU" sz="2000" dirty="0"/>
              <a:t> </a:t>
            </a:r>
            <a:r>
              <a:rPr lang="ru-RU" sz="2000" dirty="0" err="1"/>
              <a:t>жазу</a:t>
            </a:r>
            <a:r>
              <a:rPr lang="ru-RU" sz="2000" dirty="0"/>
              <a:t> </a:t>
            </a:r>
            <a:r>
              <a:rPr lang="en-US" sz="2000" dirty="0"/>
              <a:t>wait() </a:t>
            </a:r>
            <a:r>
              <a:rPr lang="ru-RU" sz="2000" dirty="0" err="1"/>
              <a:t>функциясы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өңделеді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P() </a:t>
            </a:r>
            <a:r>
              <a:rPr lang="ru-RU" sz="2000" dirty="0" err="1"/>
              <a:t>түрінде</a:t>
            </a:r>
            <a:r>
              <a:rPr lang="ru-RU" sz="2000" dirty="0"/>
              <a:t> </a:t>
            </a:r>
            <a:r>
              <a:rPr lang="ru-RU" sz="2000" dirty="0" err="1"/>
              <a:t>көрсетіледі</a:t>
            </a:r>
            <a:r>
              <a:rPr lang="ru-RU" sz="2000" dirty="0"/>
              <a:t>.</a:t>
            </a:r>
            <a:endParaRPr lang="ru-KZ" sz="2000" dirty="0"/>
          </a:p>
          <a:p>
            <a:pPr algn="just"/>
            <a:r>
              <a:rPr lang="ru-RU" sz="2000" dirty="0" err="1"/>
              <a:t>Критикалық</a:t>
            </a:r>
            <a:r>
              <a:rPr lang="ru-RU" sz="2000" dirty="0"/>
              <a:t> </a:t>
            </a:r>
            <a:r>
              <a:rPr lang="ru-RU" sz="2000" dirty="0" err="1"/>
              <a:t>бөлімнен</a:t>
            </a:r>
            <a:r>
              <a:rPr lang="ru-RU" sz="2000" dirty="0"/>
              <a:t> </a:t>
            </a:r>
            <a:r>
              <a:rPr lang="ru-RU" sz="2000" dirty="0" err="1"/>
              <a:t>шығу</a:t>
            </a:r>
            <a:r>
              <a:rPr lang="ru-RU" sz="2000" dirty="0"/>
              <a:t> </a:t>
            </a:r>
            <a:r>
              <a:rPr lang="en-US" sz="2000" dirty="0"/>
              <a:t>V()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көрсетілген</a:t>
            </a:r>
            <a:r>
              <a:rPr lang="ru-RU" sz="2000" dirty="0"/>
              <a:t> </a:t>
            </a:r>
            <a:r>
              <a:rPr lang="en-US" sz="2000" dirty="0"/>
              <a:t>signal() </a:t>
            </a:r>
            <a:r>
              <a:rPr lang="ru-RU" sz="2000" dirty="0" err="1"/>
              <a:t>функциясымен</a:t>
            </a:r>
            <a:r>
              <a:rPr lang="ru-RU" sz="2000" dirty="0"/>
              <a:t> </a:t>
            </a:r>
            <a:r>
              <a:rPr lang="ru-RU" sz="2000" dirty="0" err="1"/>
              <a:t>басқарылады</a:t>
            </a:r>
            <a:r>
              <a:rPr lang="ru-RU" sz="2000" dirty="0"/>
              <a:t>.</a:t>
            </a:r>
            <a:endParaRPr lang="ru-KZ" sz="2000" dirty="0"/>
          </a:p>
          <a:p>
            <a:pPr algn="just"/>
            <a:r>
              <a:rPr lang="ru-RU" sz="2000" dirty="0" err="1"/>
              <a:t>Критикалық</a:t>
            </a:r>
            <a:r>
              <a:rPr lang="ru-RU" sz="2000" dirty="0"/>
              <a:t> </a:t>
            </a:r>
            <a:r>
              <a:rPr lang="ru-RU" sz="2000" dirty="0" err="1"/>
              <a:t>бөлімде</a:t>
            </a:r>
            <a:r>
              <a:rPr lang="ru-RU" sz="2000" dirty="0"/>
              <a:t> тек </a:t>
            </a:r>
            <a:r>
              <a:rPr lang="ru-RU" sz="2000" dirty="0" err="1"/>
              <a:t>бір</a:t>
            </a:r>
            <a:r>
              <a:rPr lang="ru-RU" sz="2000" dirty="0"/>
              <a:t> процесс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істей</a:t>
            </a:r>
            <a:r>
              <a:rPr lang="ru-RU" sz="2000" dirty="0"/>
              <a:t> </a:t>
            </a:r>
            <a:r>
              <a:rPr lang="ru-RU" sz="2000" dirty="0" err="1"/>
              <a:t>алады</a:t>
            </a:r>
            <a:r>
              <a:rPr lang="ru-RU" sz="2000" dirty="0"/>
              <a:t>. </a:t>
            </a:r>
            <a:r>
              <a:rPr lang="ru-RU" sz="2000" dirty="0" err="1"/>
              <a:t>Өзінің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бөлімінің</a:t>
            </a:r>
            <a:r>
              <a:rPr lang="ru-RU" sz="2000" dirty="0"/>
              <a:t> </a:t>
            </a:r>
            <a:r>
              <a:rPr lang="ru-RU" sz="2000" dirty="0" err="1"/>
              <a:t>орындалуын</a:t>
            </a:r>
            <a:r>
              <a:rPr lang="ru-RU" sz="2000" dirty="0"/>
              <a:t> </a:t>
            </a:r>
            <a:r>
              <a:rPr lang="ru-RU" sz="2000" dirty="0" err="1"/>
              <a:t>күтетін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процестер</a:t>
            </a:r>
            <a:r>
              <a:rPr lang="ru-RU" sz="2000" dirty="0"/>
              <a:t> </a:t>
            </a:r>
            <a:r>
              <a:rPr lang="ru-RU" sz="2000" dirty="0" err="1"/>
              <a:t>ағымдағы</a:t>
            </a:r>
            <a:r>
              <a:rPr lang="ru-RU" sz="2000" dirty="0"/>
              <a:t> </a:t>
            </a:r>
            <a:r>
              <a:rPr lang="ru-RU" sz="2000" dirty="0" err="1"/>
              <a:t>процестің</a:t>
            </a:r>
            <a:r>
              <a:rPr lang="ru-RU" sz="2000" dirty="0"/>
              <a:t> </a:t>
            </a:r>
            <a:r>
              <a:rPr lang="ru-RU" sz="2000" dirty="0" err="1"/>
              <a:t>орындалуын</a:t>
            </a:r>
            <a:r>
              <a:rPr lang="ru-RU" sz="2000" dirty="0"/>
              <a:t> </a:t>
            </a:r>
            <a:r>
              <a:rPr lang="ru-RU" sz="2000" dirty="0" err="1"/>
              <a:t>аяқтағанша</a:t>
            </a:r>
            <a:r>
              <a:rPr lang="ru-RU" sz="2000" dirty="0"/>
              <a:t> </a:t>
            </a:r>
            <a:r>
              <a:rPr lang="ru-RU" sz="2000" dirty="0" err="1"/>
              <a:t>күтуі</a:t>
            </a:r>
            <a:r>
              <a:rPr lang="ru-RU" sz="2000" dirty="0"/>
              <a:t> керек.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87645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F907FAB5-0E96-8B61-7B87-6EA670D623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4248150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altLang="en-US" sz="1800" dirty="0"/>
              <a:t>		</a:t>
            </a:r>
            <a:r>
              <a:rPr lang="ru-RU" altLang="en-US" sz="1800" dirty="0" err="1"/>
              <a:t>Бұл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талап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бәсекелестік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жағдайларды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болдырмаса</a:t>
            </a:r>
            <a:r>
              <a:rPr lang="ru-RU" altLang="en-US" sz="1800" dirty="0"/>
              <a:t> да, параллель </a:t>
            </a:r>
            <a:r>
              <a:rPr lang="ru-RU" altLang="en-US" sz="1800" dirty="0" err="1"/>
              <a:t>процестердің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дұрыс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жұмыс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істеуін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және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ортақ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деректерді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тиімді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пайдалануын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қамтамасыз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ету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жеткіліксіз</a:t>
            </a:r>
            <a:r>
              <a:rPr lang="ru-RU" altLang="en-US" sz="1800" dirty="0"/>
              <a:t>. </a:t>
            </a:r>
            <a:r>
              <a:rPr lang="ru-RU" altLang="en-US" sz="1800" dirty="0" err="1"/>
              <a:t>Қолайлы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шешім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үшін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төрт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шарт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орындалуы</a:t>
            </a:r>
            <a:r>
              <a:rPr lang="ru-RU" altLang="en-US" sz="1800" dirty="0"/>
              <a:t> керек:</a:t>
            </a:r>
            <a:endParaRPr lang="ru-KZ" altLang="en-US" sz="1800" dirty="0"/>
          </a:p>
          <a:p>
            <a:pPr marL="609600" indent="-609600" algn="just">
              <a:lnSpc>
                <a:spcPct val="80000"/>
              </a:lnSpc>
              <a:buFontTx/>
              <a:buNone/>
            </a:pPr>
            <a:endParaRPr lang="ru-RU" altLang="en-US" sz="1800" dirty="0"/>
          </a:p>
          <a:p>
            <a:pPr marL="609600" indent="-609600">
              <a:lnSpc>
                <a:spcPct val="80000"/>
              </a:lnSpc>
              <a:buFontTx/>
              <a:buAutoNum type="alphaLcParenR"/>
            </a:pPr>
            <a:r>
              <a:rPr lang="ru-RU" altLang="en-US" sz="1800" dirty="0" err="1"/>
              <a:t>Екі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уақытта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критикалық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аймақтарында</a:t>
            </a:r>
            <a:r>
              <a:rPr lang="ru-RU" altLang="en-US" sz="1800" dirty="0"/>
              <a:t> бола </a:t>
            </a:r>
            <a:r>
              <a:rPr lang="ru-RU" altLang="en-US" sz="1800" dirty="0" err="1"/>
              <a:t>алмайды</a:t>
            </a:r>
            <a:r>
              <a:rPr lang="ru-RU" altLang="en-US" sz="1800" dirty="0"/>
              <a:t>.</a:t>
            </a:r>
          </a:p>
          <a:p>
            <a:pPr marL="609600" indent="-609600">
              <a:lnSpc>
                <a:spcPct val="80000"/>
              </a:lnSpc>
              <a:buFontTx/>
              <a:buAutoNum type="alphaLcParenR"/>
            </a:pPr>
            <a:r>
              <a:rPr lang="ru-RU" altLang="en-US" sz="1800" dirty="0" err="1"/>
              <a:t>Орталық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процессорлардың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жылдамдығы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немесе</a:t>
            </a:r>
            <a:r>
              <a:rPr lang="ru-RU" altLang="en-US" sz="1800" dirty="0"/>
              <a:t> саны </a:t>
            </a:r>
            <a:r>
              <a:rPr lang="ru-RU" altLang="en-US" sz="1800" dirty="0" err="1"/>
              <a:t>туралы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ешқандай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болжам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жасауға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болмайды</a:t>
            </a:r>
            <a:r>
              <a:rPr lang="ru-RU" altLang="en-US" sz="1800" dirty="0"/>
              <a:t>.</a:t>
            </a:r>
          </a:p>
          <a:p>
            <a:pPr marL="609600" indent="-609600">
              <a:lnSpc>
                <a:spcPct val="80000"/>
              </a:lnSpc>
              <a:buFontTx/>
              <a:buAutoNum type="alphaLcParenR"/>
            </a:pPr>
            <a:r>
              <a:rPr lang="ru-RU" altLang="en-US" sz="1800" dirty="0" err="1"/>
              <a:t>Өздерінің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маңызды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аймақтарынан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тыс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орындалатын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ешбір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процестерді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кез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келген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басқа</a:t>
            </a:r>
            <a:r>
              <a:rPr lang="ru-RU" altLang="en-US" sz="1800" dirty="0"/>
              <a:t> процесс </a:t>
            </a:r>
            <a:r>
              <a:rPr lang="ru-RU" altLang="en-US" sz="1800" dirty="0" err="1"/>
              <a:t>блоктай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алмайды</a:t>
            </a:r>
            <a:r>
              <a:rPr lang="ru-RU" altLang="en-US" sz="1800" dirty="0"/>
              <a:t>.</a:t>
            </a:r>
          </a:p>
          <a:p>
            <a:pPr marL="609600" indent="-609600">
              <a:lnSpc>
                <a:spcPct val="80000"/>
              </a:lnSpc>
              <a:buFontTx/>
              <a:buAutoNum type="alphaLcParenR"/>
            </a:pPr>
            <a:r>
              <a:rPr lang="ru-RU" altLang="en-US" sz="1800" dirty="0" err="1"/>
              <a:t>Процестер</a:t>
            </a:r>
            <a:r>
              <a:rPr lang="ru-RU" altLang="en-US" sz="1800" dirty="0"/>
              <a:t> </a:t>
            </a:r>
            <a:r>
              <a:rPr lang="ru-RU" altLang="en-US" sz="1800" dirty="0" err="1"/>
              <a:t>өздерінің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маңызды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аймақтарына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кіруді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мәңгі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күтпеуі</a:t>
            </a:r>
            <a:r>
              <a:rPr lang="ru-RU" altLang="en-US" sz="1800" dirty="0"/>
              <a:t> керек.</a:t>
            </a:r>
          </a:p>
          <a:p>
            <a:pPr marL="609600" indent="-609600">
              <a:lnSpc>
                <a:spcPct val="80000"/>
              </a:lnSpc>
              <a:buFontTx/>
              <a:buAutoNum type="alphaLcParenR"/>
            </a:pPr>
            <a:endParaRPr lang="ru-RU" altLang="en-US" sz="18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en-US" sz="1800" dirty="0"/>
              <a:t>		 </a:t>
            </a:r>
            <a:r>
              <a:rPr lang="ru-RU" altLang="en-US" sz="1800" dirty="0" err="1"/>
              <a:t>Абстрактілі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мағынада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бізге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қажет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мінез-құлық</a:t>
            </a:r>
            <a:r>
              <a:rPr lang="ru-RU" altLang="en-US" sz="1800" dirty="0"/>
              <a:t> </a:t>
            </a:r>
            <a:r>
              <a:rPr lang="ru-RU" altLang="en-US" sz="1800" dirty="0" err="1"/>
              <a:t>суретте</a:t>
            </a:r>
            <a:r>
              <a:rPr lang="ru-RU" altLang="en-US" sz="1800" dirty="0"/>
              <a:t> </a:t>
            </a:r>
            <a:r>
              <a:rPr lang="ru-RU" altLang="en-US" sz="1800" dirty="0" err="1"/>
              <a:t>көрсетілген</a:t>
            </a:r>
            <a:endParaRPr lang="ru-RU" alt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4209</Words>
  <Application>Microsoft Office PowerPoint</Application>
  <PresentationFormat>On-screen Show (4:3)</PresentationFormat>
  <Paragraphs>209</Paragraphs>
  <Slides>39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MT Extra</vt:lpstr>
      <vt:lpstr>Times New Roman</vt:lpstr>
      <vt:lpstr>Оформление по умолчанию</vt:lpstr>
      <vt:lpstr>Дәріс 6</vt:lpstr>
      <vt:lpstr>Кіріспе</vt:lpstr>
      <vt:lpstr>Процесті синхрондау</vt:lpstr>
      <vt:lpstr>Бәсекелестік мәселесі</vt:lpstr>
      <vt:lpstr>PowerPoint Presentation</vt:lpstr>
      <vt:lpstr>PowerPoint Presentation</vt:lpstr>
      <vt:lpstr>Сыни аймақтар(Критические области)</vt:lpstr>
      <vt:lpstr>PowerPoint Presentation</vt:lpstr>
      <vt:lpstr>PowerPoint Presentation</vt:lpstr>
      <vt:lpstr>PowerPoint Presentation</vt:lpstr>
      <vt:lpstr>PowerPoint Presentation</vt:lpstr>
      <vt:lpstr>Синхронизацияның аппараттық нұсқаулары </vt:lpstr>
      <vt:lpstr>PowerPoint Presentation</vt:lpstr>
      <vt:lpstr>Синхронизацияның жүйелік механизмдері </vt:lpstr>
      <vt:lpstr>PowerPoint Presentation</vt:lpstr>
      <vt:lpstr>Semaphore (жалғасы)</vt:lpstr>
      <vt:lpstr>PowerPoint Presentation</vt:lpstr>
      <vt:lpstr>PowerPoint Presentation</vt:lpstr>
      <vt:lpstr>PowerPoint Presentation</vt:lpstr>
      <vt:lpstr>PowerPoint Presentation</vt:lpstr>
      <vt:lpstr>Win32 API синхронизация мехнизмдері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Процесс аралық байланыс</vt:lpstr>
      <vt:lpstr>PowerPoint Presentation</vt:lpstr>
      <vt:lpstr>Бұғаттамайтын синхрондау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Синхронизация потоков</dc:title>
  <dc:creator>Михаил</dc:creator>
  <cp:lastModifiedBy>Aidana Karibayeva</cp:lastModifiedBy>
  <cp:revision>34</cp:revision>
  <dcterms:created xsi:type="dcterms:W3CDTF">2017-09-19T07:39:17Z</dcterms:created>
  <dcterms:modified xsi:type="dcterms:W3CDTF">2024-02-28T04:27:39Z</dcterms:modified>
</cp:coreProperties>
</file>